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2"/>
  </p:notesMasterIdLst>
  <p:sldIdLst>
    <p:sldId id="257" r:id="rId2"/>
    <p:sldId id="259" r:id="rId3"/>
    <p:sldId id="396" r:id="rId4"/>
    <p:sldId id="260" r:id="rId5"/>
    <p:sldId id="261" r:id="rId6"/>
    <p:sldId id="262" r:id="rId7"/>
    <p:sldId id="263" r:id="rId8"/>
    <p:sldId id="264" r:id="rId9"/>
    <p:sldId id="285" r:id="rId10"/>
    <p:sldId id="286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394" r:id="rId29"/>
    <p:sldId id="395" r:id="rId30"/>
    <p:sldId id="284" r:id="rId31"/>
    <p:sldId id="287" r:id="rId32"/>
    <p:sldId id="288" r:id="rId33"/>
    <p:sldId id="289" r:id="rId34"/>
    <p:sldId id="290" r:id="rId35"/>
    <p:sldId id="292" r:id="rId36"/>
    <p:sldId id="293" r:id="rId37"/>
    <p:sldId id="294" r:id="rId38"/>
    <p:sldId id="295" r:id="rId39"/>
    <p:sldId id="296" r:id="rId40"/>
    <p:sldId id="302" r:id="rId41"/>
  </p:sldIdLst>
  <p:sldSz cx="12192000" cy="6858000"/>
  <p:notesSz cx="6858000" cy="9144000"/>
  <p:defaultTextStyle>
    <a:defPPr>
      <a:defRPr lang="uk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04249FBA-80A0-4AEF-BC44-CFB583492968}">
          <p14:sldIdLst>
            <p14:sldId id="257"/>
            <p14:sldId id="259"/>
            <p14:sldId id="396"/>
            <p14:sldId id="260"/>
            <p14:sldId id="261"/>
            <p14:sldId id="262"/>
            <p14:sldId id="263"/>
            <p14:sldId id="264"/>
            <p14:sldId id="285"/>
            <p14:sldId id="286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394"/>
            <p14:sldId id="395"/>
            <p14:sldId id="284"/>
            <p14:sldId id="287"/>
            <p14:sldId id="288"/>
            <p14:sldId id="289"/>
            <p14:sldId id="290"/>
            <p14:sldId id="292"/>
            <p14:sldId id="293"/>
            <p14:sldId id="294"/>
            <p14:sldId id="295"/>
            <p14:sldId id="296"/>
            <p14:sldId id="30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atoliy Kigel" initials="AK" lastIdx="0" clrIdx="0">
    <p:extLst>
      <p:ext uri="{19B8F6BF-5375-455C-9EA6-DF929625EA0E}">
        <p15:presenceInfo xmlns:p15="http://schemas.microsoft.com/office/powerpoint/2012/main" userId="7432c6c4687b0a9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Светлый стиль 1 - акцент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391" autoAdjust="0"/>
    <p:restoredTop sz="94660"/>
  </p:normalViewPr>
  <p:slideViewPr>
    <p:cSldViewPr>
      <p:cViewPr varScale="1">
        <p:scale>
          <a:sx n="108" d="100"/>
          <a:sy n="108" d="100"/>
        </p:scale>
        <p:origin x="516" y="102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commentAuthors" Target="commentAuthors.xml"/><Relationship Id="rId48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atoliy Kigel" userId="7432c6c4687b0a9c" providerId="LiveId" clId="{140F0F78-7E10-4230-A6A4-83C983F3794B}"/>
    <pc:docChg chg="custSel addSld delSld modSld modSection">
      <pc:chgData name="Anatoliy Kigel" userId="7432c6c4687b0a9c" providerId="LiveId" clId="{140F0F78-7E10-4230-A6A4-83C983F3794B}" dt="2021-01-31T03:57:48.156" v="43" actId="2696"/>
      <pc:docMkLst>
        <pc:docMk/>
      </pc:docMkLst>
      <pc:sldChg chg="modSp mod">
        <pc:chgData name="Anatoliy Kigel" userId="7432c6c4687b0a9c" providerId="LiveId" clId="{140F0F78-7E10-4230-A6A4-83C983F3794B}" dt="2021-01-29T17:45:33.358" v="7" actId="20577"/>
        <pc:sldMkLst>
          <pc:docMk/>
          <pc:sldMk cId="3928218066" sldId="260"/>
        </pc:sldMkLst>
        <pc:spChg chg="mod">
          <ac:chgData name="Anatoliy Kigel" userId="7432c6c4687b0a9c" providerId="LiveId" clId="{140F0F78-7E10-4230-A6A4-83C983F3794B}" dt="2021-01-29T17:45:25.551" v="1" actId="20577"/>
          <ac:spMkLst>
            <pc:docMk/>
            <pc:sldMk cId="3928218066" sldId="260"/>
            <ac:spMk id="2" creationId="{00000000-0000-0000-0000-000000000000}"/>
          </ac:spMkLst>
        </pc:spChg>
        <pc:spChg chg="mod">
          <ac:chgData name="Anatoliy Kigel" userId="7432c6c4687b0a9c" providerId="LiveId" clId="{140F0F78-7E10-4230-A6A4-83C983F3794B}" dt="2021-01-29T17:45:33.358" v="7" actId="20577"/>
          <ac:spMkLst>
            <pc:docMk/>
            <pc:sldMk cId="3928218066" sldId="260"/>
            <ac:spMk id="10" creationId="{00000000-0000-0000-0000-000000000000}"/>
          </ac:spMkLst>
        </pc:spChg>
      </pc:sldChg>
      <pc:sldChg chg="modSp mod">
        <pc:chgData name="Anatoliy Kigel" userId="7432c6c4687b0a9c" providerId="LiveId" clId="{140F0F78-7E10-4230-A6A4-83C983F3794B}" dt="2021-01-31T03:57:21.556" v="29" actId="404"/>
        <pc:sldMkLst>
          <pc:docMk/>
          <pc:sldMk cId="3747979264" sldId="269"/>
        </pc:sldMkLst>
        <pc:spChg chg="mod">
          <ac:chgData name="Anatoliy Kigel" userId="7432c6c4687b0a9c" providerId="LiveId" clId="{140F0F78-7E10-4230-A6A4-83C983F3794B}" dt="2021-01-31T03:57:21.556" v="29" actId="404"/>
          <ac:spMkLst>
            <pc:docMk/>
            <pc:sldMk cId="3747979264" sldId="269"/>
            <ac:spMk id="5" creationId="{00000000-0000-0000-0000-000000000000}"/>
          </ac:spMkLst>
        </pc:spChg>
      </pc:sldChg>
      <pc:sldChg chg="modSp mod">
        <pc:chgData name="Anatoliy Kigel" userId="7432c6c4687b0a9c" providerId="LiveId" clId="{140F0F78-7E10-4230-A6A4-83C983F3794B}" dt="2021-01-31T03:57:25.786" v="32" actId="20577"/>
        <pc:sldMkLst>
          <pc:docMk/>
          <pc:sldMk cId="3816190750" sldId="275"/>
        </pc:sldMkLst>
        <pc:spChg chg="mod">
          <ac:chgData name="Anatoliy Kigel" userId="7432c6c4687b0a9c" providerId="LiveId" clId="{140F0F78-7E10-4230-A6A4-83C983F3794B}" dt="2021-01-31T03:57:25.786" v="32" actId="20577"/>
          <ac:spMkLst>
            <pc:docMk/>
            <pc:sldMk cId="3816190750" sldId="275"/>
            <ac:spMk id="5" creationId="{00000000-0000-0000-0000-000000000000}"/>
          </ac:spMkLst>
        </pc:spChg>
      </pc:sldChg>
      <pc:sldChg chg="modSp mod">
        <pc:chgData name="Anatoliy Kigel" userId="7432c6c4687b0a9c" providerId="LiveId" clId="{140F0F78-7E10-4230-A6A4-83C983F3794B}" dt="2021-01-31T03:57:37.413" v="42" actId="20577"/>
        <pc:sldMkLst>
          <pc:docMk/>
          <pc:sldMk cId="3089917501" sldId="284"/>
        </pc:sldMkLst>
        <pc:spChg chg="mod">
          <ac:chgData name="Anatoliy Kigel" userId="7432c6c4687b0a9c" providerId="LiveId" clId="{140F0F78-7E10-4230-A6A4-83C983F3794B}" dt="2021-01-31T03:57:37.413" v="42" actId="20577"/>
          <ac:spMkLst>
            <pc:docMk/>
            <pc:sldMk cId="3089917501" sldId="284"/>
            <ac:spMk id="5" creationId="{00000000-0000-0000-0000-000000000000}"/>
          </ac:spMkLst>
        </pc:spChg>
      </pc:sldChg>
      <pc:sldChg chg="del">
        <pc:chgData name="Anatoliy Kigel" userId="7432c6c4687b0a9c" providerId="LiveId" clId="{140F0F78-7E10-4230-A6A4-83C983F3794B}" dt="2021-01-31T03:57:48.156" v="43" actId="2696"/>
        <pc:sldMkLst>
          <pc:docMk/>
          <pc:sldMk cId="8605600" sldId="291"/>
        </pc:sldMkLst>
      </pc:sldChg>
      <pc:sldChg chg="del">
        <pc:chgData name="Anatoliy Kigel" userId="7432c6c4687b0a9c" providerId="LiveId" clId="{140F0F78-7E10-4230-A6A4-83C983F3794B}" dt="2021-01-29T17:45:55.036" v="17" actId="47"/>
        <pc:sldMkLst>
          <pc:docMk/>
          <pc:sldMk cId="3795132776" sldId="301"/>
        </pc:sldMkLst>
      </pc:sldChg>
      <pc:sldChg chg="addSp delSp modSp add mod">
        <pc:chgData name="Anatoliy Kigel" userId="7432c6c4687b0a9c" providerId="LiveId" clId="{140F0F78-7E10-4230-A6A4-83C983F3794B}" dt="2021-01-29T17:45:53.540" v="16" actId="1035"/>
        <pc:sldMkLst>
          <pc:docMk/>
          <pc:sldMk cId="599313642" sldId="302"/>
        </pc:sldMkLst>
        <pc:spChg chg="add mod">
          <ac:chgData name="Anatoliy Kigel" userId="7432c6c4687b0a9c" providerId="LiveId" clId="{140F0F78-7E10-4230-A6A4-83C983F3794B}" dt="2021-01-29T17:45:53.540" v="16" actId="1035"/>
          <ac:spMkLst>
            <pc:docMk/>
            <pc:sldMk cId="599313642" sldId="302"/>
            <ac:spMk id="9" creationId="{EFAA4FC1-39B0-41F2-8E6F-4C8C1D25F20A}"/>
          </ac:spMkLst>
        </pc:spChg>
        <pc:spChg chg="del">
          <ac:chgData name="Anatoliy Kigel" userId="7432c6c4687b0a9c" providerId="LiveId" clId="{140F0F78-7E10-4230-A6A4-83C983F3794B}" dt="2021-01-29T17:45:51.261" v="9" actId="478"/>
          <ac:spMkLst>
            <pc:docMk/>
            <pc:sldMk cId="599313642" sldId="302"/>
            <ac:spMk id="11" creationId="{00000000-0000-0000-0000-000000000000}"/>
          </ac:spMkLst>
        </pc:spChg>
      </pc:sldChg>
      <pc:sldChg chg="modSp add mod">
        <pc:chgData name="Anatoliy Kigel" userId="7432c6c4687b0a9c" providerId="LiveId" clId="{140F0F78-7E10-4230-A6A4-83C983F3794B}" dt="2021-01-31T03:57:30.311" v="33" actId="20577"/>
        <pc:sldMkLst>
          <pc:docMk/>
          <pc:sldMk cId="1199415110" sldId="394"/>
        </pc:sldMkLst>
        <pc:spChg chg="mod">
          <ac:chgData name="Anatoliy Kigel" userId="7432c6c4687b0a9c" providerId="LiveId" clId="{140F0F78-7E10-4230-A6A4-83C983F3794B}" dt="2021-01-31T03:57:30.311" v="33" actId="20577"/>
          <ac:spMkLst>
            <pc:docMk/>
            <pc:sldMk cId="1199415110" sldId="394"/>
            <ac:spMk id="5" creationId="{00000000-0000-0000-0000-000000000000}"/>
          </ac:spMkLst>
        </pc:spChg>
      </pc:sldChg>
      <pc:sldChg chg="add">
        <pc:chgData name="Anatoliy Kigel" userId="7432c6c4687b0a9c" providerId="LiveId" clId="{140F0F78-7E10-4230-A6A4-83C983F3794B}" dt="2021-01-31T03:57:02.438" v="18"/>
        <pc:sldMkLst>
          <pc:docMk/>
          <pc:sldMk cId="2992149249" sldId="395"/>
        </pc:sldMkLst>
      </pc:sldChg>
    </pc:docChg>
  </pc:docChgLst>
  <pc:docChgLst>
    <pc:chgData name="Anatoliy Kigel" userId="7432c6c4687b0a9c" providerId="LiveId" clId="{CD4028F6-0983-40BE-96C5-7B3BCDB202FC}"/>
    <pc:docChg chg="undo custSel modSld">
      <pc:chgData name="Anatoliy Kigel" userId="7432c6c4687b0a9c" providerId="LiveId" clId="{CD4028F6-0983-40BE-96C5-7B3BCDB202FC}" dt="2021-06-28T17:30:49.388" v="19" actId="20577"/>
      <pc:docMkLst>
        <pc:docMk/>
      </pc:docMkLst>
      <pc:sldChg chg="modSp mod">
        <pc:chgData name="Anatoliy Kigel" userId="7432c6c4687b0a9c" providerId="LiveId" clId="{CD4028F6-0983-40BE-96C5-7B3BCDB202FC}" dt="2021-06-28T17:30:38.434" v="12" actId="20577"/>
        <pc:sldMkLst>
          <pc:docMk/>
          <pc:sldMk cId="3928218066" sldId="260"/>
        </pc:sldMkLst>
        <pc:spChg chg="mod">
          <ac:chgData name="Anatoliy Kigel" userId="7432c6c4687b0a9c" providerId="LiveId" clId="{CD4028F6-0983-40BE-96C5-7B3BCDB202FC}" dt="2021-06-28T17:30:30.463" v="1" actId="20577"/>
          <ac:spMkLst>
            <pc:docMk/>
            <pc:sldMk cId="3928218066" sldId="260"/>
            <ac:spMk id="2" creationId="{00000000-0000-0000-0000-000000000000}"/>
          </ac:spMkLst>
        </pc:spChg>
        <pc:spChg chg="mod">
          <ac:chgData name="Anatoliy Kigel" userId="7432c6c4687b0a9c" providerId="LiveId" clId="{CD4028F6-0983-40BE-96C5-7B3BCDB202FC}" dt="2021-06-28T17:30:38.434" v="12" actId="20577"/>
          <ac:spMkLst>
            <pc:docMk/>
            <pc:sldMk cId="3928218066" sldId="260"/>
            <ac:spMk id="10" creationId="{00000000-0000-0000-0000-000000000000}"/>
          </ac:spMkLst>
        </pc:spChg>
      </pc:sldChg>
      <pc:sldChg chg="modSp mod">
        <pc:chgData name="Anatoliy Kigel" userId="7432c6c4687b0a9c" providerId="LiveId" clId="{CD4028F6-0983-40BE-96C5-7B3BCDB202FC}" dt="2021-06-28T17:30:49.388" v="19" actId="20577"/>
        <pc:sldMkLst>
          <pc:docMk/>
          <pc:sldMk cId="599313642" sldId="302"/>
        </pc:sldMkLst>
        <pc:spChg chg="mod">
          <ac:chgData name="Anatoliy Kigel" userId="7432c6c4687b0a9c" providerId="LiveId" clId="{CD4028F6-0983-40BE-96C5-7B3BCDB202FC}" dt="2021-06-28T17:30:45.772" v="14" actId="20577"/>
          <ac:spMkLst>
            <pc:docMk/>
            <pc:sldMk cId="599313642" sldId="302"/>
            <ac:spMk id="2" creationId="{00000000-0000-0000-0000-000000000000}"/>
          </ac:spMkLst>
        </pc:spChg>
        <pc:spChg chg="mod">
          <ac:chgData name="Anatoliy Kigel" userId="7432c6c4687b0a9c" providerId="LiveId" clId="{CD4028F6-0983-40BE-96C5-7B3BCDB202FC}" dt="2021-06-28T17:30:49.388" v="19" actId="20577"/>
          <ac:spMkLst>
            <pc:docMk/>
            <pc:sldMk cId="599313642" sldId="302"/>
            <ac:spMk id="10" creationId="{00000000-0000-0000-0000-000000000000}"/>
          </ac:spMkLst>
        </pc:spChg>
      </pc:sldChg>
    </pc:docChg>
  </pc:docChgLst>
  <pc:docChgLst>
    <pc:chgData name="Anatoliy Kigel" userId="7432c6c4687b0a9c" providerId="LiveId" clId="{6FA691ED-D887-4145-AD61-004EE313239B}"/>
    <pc:docChg chg="undo custSel addSld modSld modSection">
      <pc:chgData name="Anatoliy Kigel" userId="7432c6c4687b0a9c" providerId="LiveId" clId="{6FA691ED-D887-4145-AD61-004EE313239B}" dt="2021-07-01T09:41:48.790" v="159" actId="1035"/>
      <pc:docMkLst>
        <pc:docMk/>
      </pc:docMkLst>
      <pc:sldChg chg="addSp delSp modSp mod">
        <pc:chgData name="Anatoliy Kigel" userId="7432c6c4687b0a9c" providerId="LiveId" clId="{6FA691ED-D887-4145-AD61-004EE313239B}" dt="2021-07-01T09:41:48.790" v="159" actId="1035"/>
        <pc:sldMkLst>
          <pc:docMk/>
          <pc:sldMk cId="3693897669" sldId="259"/>
        </pc:sldMkLst>
        <pc:spChg chg="mod">
          <ac:chgData name="Anatoliy Kigel" userId="7432c6c4687b0a9c" providerId="LiveId" clId="{6FA691ED-D887-4145-AD61-004EE313239B}" dt="2021-07-01T09:40:17.940" v="107" actId="1076"/>
          <ac:spMkLst>
            <pc:docMk/>
            <pc:sldMk cId="3693897669" sldId="259"/>
            <ac:spMk id="5" creationId="{00000000-0000-0000-0000-000000000000}"/>
          </ac:spMkLst>
        </pc:spChg>
        <pc:spChg chg="add mod">
          <ac:chgData name="Anatoliy Kigel" userId="7432c6c4687b0a9c" providerId="LiveId" clId="{6FA691ED-D887-4145-AD61-004EE313239B}" dt="2021-07-01T09:41:48.790" v="159" actId="1035"/>
          <ac:spMkLst>
            <pc:docMk/>
            <pc:sldMk cId="3693897669" sldId="259"/>
            <ac:spMk id="7" creationId="{1F00C898-4ED6-4DEF-8DBF-56B90085A80C}"/>
          </ac:spMkLst>
        </pc:spChg>
        <pc:spChg chg="add mod">
          <ac:chgData name="Anatoliy Kigel" userId="7432c6c4687b0a9c" providerId="LiveId" clId="{6FA691ED-D887-4145-AD61-004EE313239B}" dt="2021-07-01T09:41:46.510" v="155" actId="1036"/>
          <ac:spMkLst>
            <pc:docMk/>
            <pc:sldMk cId="3693897669" sldId="259"/>
            <ac:spMk id="8" creationId="{40657345-AA51-4BAF-BAA9-38E5041C497A}"/>
          </ac:spMkLst>
        </pc:spChg>
        <pc:spChg chg="add mod">
          <ac:chgData name="Anatoliy Kigel" userId="7432c6c4687b0a9c" providerId="LiveId" clId="{6FA691ED-D887-4145-AD61-004EE313239B}" dt="2021-07-01T09:41:46.510" v="155" actId="1036"/>
          <ac:spMkLst>
            <pc:docMk/>
            <pc:sldMk cId="3693897669" sldId="259"/>
            <ac:spMk id="9" creationId="{2BF6AC8A-8C1F-42F3-BCA6-20457708C9E1}"/>
          </ac:spMkLst>
        </pc:spChg>
        <pc:picChg chg="add del mod">
          <ac:chgData name="Anatoliy Kigel" userId="7432c6c4687b0a9c" providerId="LiveId" clId="{6FA691ED-D887-4145-AD61-004EE313239B}" dt="2021-07-01T09:37:12.033" v="4" actId="478"/>
          <ac:picMkLst>
            <pc:docMk/>
            <pc:sldMk cId="3693897669" sldId="259"/>
            <ac:picMk id="3" creationId="{9984F647-BF3F-4002-BC45-1D87068ACD6B}"/>
          </ac:picMkLst>
        </pc:picChg>
        <pc:picChg chg="add mod">
          <ac:chgData name="Anatoliy Kigel" userId="7432c6c4687b0a9c" providerId="LiveId" clId="{6FA691ED-D887-4145-AD61-004EE313239B}" dt="2021-07-01T09:41:46.510" v="155" actId="1036"/>
          <ac:picMkLst>
            <pc:docMk/>
            <pc:sldMk cId="3693897669" sldId="259"/>
            <ac:picMk id="6" creationId="{7ECA7CBD-6B7E-48B4-BB3C-8091CA930A95}"/>
          </ac:picMkLst>
        </pc:picChg>
      </pc:sldChg>
      <pc:sldChg chg="add">
        <pc:chgData name="Anatoliy Kigel" userId="7432c6c4687b0a9c" providerId="LiveId" clId="{6FA691ED-D887-4145-AD61-004EE313239B}" dt="2021-07-01T09:35:38.305" v="0" actId="2890"/>
        <pc:sldMkLst>
          <pc:docMk/>
          <pc:sldMk cId="2575180217" sldId="396"/>
        </pc:sldMkLst>
      </pc:sldChg>
    </pc:docChg>
  </pc:docChgLst>
  <pc:docChgLst>
    <pc:chgData name="Anatoliy Kigel" userId="7432c6c4687b0a9c" providerId="LiveId" clId="{92A8ADEE-453E-4C6D-B3FD-6C87386FDB4C}"/>
    <pc:docChg chg="delSld modSection">
      <pc:chgData name="Anatoliy Kigel" userId="7432c6c4687b0a9c" providerId="LiveId" clId="{92A8ADEE-453E-4C6D-B3FD-6C87386FDB4C}" dt="2021-03-22T09:13:53.619" v="0" actId="47"/>
      <pc:docMkLst>
        <pc:docMk/>
      </pc:docMkLst>
      <pc:sldChg chg="del">
        <pc:chgData name="Anatoliy Kigel" userId="7432c6c4687b0a9c" providerId="LiveId" clId="{92A8ADEE-453E-4C6D-B3FD-6C87386FDB4C}" dt="2021-03-22T09:13:53.619" v="0" actId="47"/>
        <pc:sldMkLst>
          <pc:docMk/>
          <pc:sldMk cId="3410126731" sldId="396"/>
        </pc:sldMkLst>
      </pc:sldChg>
    </pc:docChg>
  </pc:docChgLst>
  <pc:docChgLst>
    <pc:chgData name="Anatoliy Kigel" userId="7432c6c4687b0a9c" providerId="LiveId" clId="{2DBBE828-6D70-4F0D-9DD0-E666E70807B9}"/>
    <pc:docChg chg="addSld delSld modSld modSection">
      <pc:chgData name="Anatoliy Kigel" userId="7432c6c4687b0a9c" providerId="LiveId" clId="{2DBBE828-6D70-4F0D-9DD0-E666E70807B9}" dt="2021-02-02T21:44:42.244" v="2" actId="20577"/>
      <pc:docMkLst>
        <pc:docMk/>
      </pc:docMkLst>
      <pc:sldChg chg="modSp mod">
        <pc:chgData name="Anatoliy Kigel" userId="7432c6c4687b0a9c" providerId="LiveId" clId="{2DBBE828-6D70-4F0D-9DD0-E666E70807B9}" dt="2021-02-02T21:44:42.244" v="2" actId="20577"/>
        <pc:sldMkLst>
          <pc:docMk/>
          <pc:sldMk cId="3139661526" sldId="261"/>
        </pc:sldMkLst>
        <pc:spChg chg="mod">
          <ac:chgData name="Anatoliy Kigel" userId="7432c6c4687b0a9c" providerId="LiveId" clId="{2DBBE828-6D70-4F0D-9DD0-E666E70807B9}" dt="2021-02-02T21:44:42.244" v="2" actId="20577"/>
          <ac:spMkLst>
            <pc:docMk/>
            <pc:sldMk cId="3139661526" sldId="261"/>
            <ac:spMk id="2" creationId="{00000000-0000-0000-0000-000000000000}"/>
          </ac:spMkLst>
        </pc:spChg>
      </pc:sldChg>
      <pc:sldChg chg="add">
        <pc:chgData name="Anatoliy Kigel" userId="7432c6c4687b0a9c" providerId="LiveId" clId="{2DBBE828-6D70-4F0D-9DD0-E666E70807B9}" dt="2021-02-02T13:04:18.196" v="1"/>
        <pc:sldMkLst>
          <pc:docMk/>
          <pc:sldMk cId="867871601" sldId="285"/>
        </pc:sldMkLst>
      </pc:sldChg>
      <pc:sldChg chg="del">
        <pc:chgData name="Anatoliy Kigel" userId="7432c6c4687b0a9c" providerId="LiveId" clId="{2DBBE828-6D70-4F0D-9DD0-E666E70807B9}" dt="2021-02-02T13:04:12.166" v="0" actId="2696"/>
        <pc:sldMkLst>
          <pc:docMk/>
          <pc:sldMk cId="1102476631" sldId="285"/>
        </pc:sldMkLst>
      </pc:sldChg>
      <pc:sldChg chg="del">
        <pc:chgData name="Anatoliy Kigel" userId="7432c6c4687b0a9c" providerId="LiveId" clId="{2DBBE828-6D70-4F0D-9DD0-E666E70807B9}" dt="2021-02-02T13:04:12.166" v="0" actId="2696"/>
        <pc:sldMkLst>
          <pc:docMk/>
          <pc:sldMk cId="1226791743" sldId="286"/>
        </pc:sldMkLst>
      </pc:sldChg>
      <pc:sldChg chg="add">
        <pc:chgData name="Anatoliy Kigel" userId="7432c6c4687b0a9c" providerId="LiveId" clId="{2DBBE828-6D70-4F0D-9DD0-E666E70807B9}" dt="2021-02-02T13:04:18.196" v="1"/>
        <pc:sldMkLst>
          <pc:docMk/>
          <pc:sldMk cId="3162015940" sldId="286"/>
        </pc:sldMkLst>
      </pc:sldChg>
    </pc:docChg>
  </pc:docChgLst>
  <pc:docChgLst>
    <pc:chgData name="Anatoliy Kigel" userId="7432c6c4687b0a9c" providerId="LiveId" clId="{CC1D60BE-B53C-4A76-8698-CB4700C8A7F8}"/>
    <pc:docChg chg="modSld">
      <pc:chgData name="Anatoliy Kigel" userId="7432c6c4687b0a9c" providerId="LiveId" clId="{CC1D60BE-B53C-4A76-8698-CB4700C8A7F8}" dt="2021-09-30T17:08:54.877" v="52" actId="404"/>
      <pc:docMkLst>
        <pc:docMk/>
      </pc:docMkLst>
      <pc:sldChg chg="modSp mod">
        <pc:chgData name="Anatoliy Kigel" userId="7432c6c4687b0a9c" providerId="LiveId" clId="{CC1D60BE-B53C-4A76-8698-CB4700C8A7F8}" dt="2021-09-30T17:08:54.877" v="52" actId="404"/>
        <pc:sldMkLst>
          <pc:docMk/>
          <pc:sldMk cId="0" sldId="257"/>
        </pc:sldMkLst>
        <pc:spChg chg="mod">
          <ac:chgData name="Anatoliy Kigel" userId="7432c6c4687b0a9c" providerId="LiveId" clId="{CC1D60BE-B53C-4A76-8698-CB4700C8A7F8}" dt="2021-09-30T17:08:54.877" v="52" actId="404"/>
          <ac:spMkLst>
            <pc:docMk/>
            <pc:sldMk cId="0" sldId="257"/>
            <ac:spMk id="9" creationId="{00000000-0000-0000-0000-000000000000}"/>
          </ac:spMkLst>
        </pc:spChg>
      </pc:sldChg>
      <pc:sldChg chg="modSp mod">
        <pc:chgData name="Anatoliy Kigel" userId="7432c6c4687b0a9c" providerId="LiveId" clId="{CC1D60BE-B53C-4A76-8698-CB4700C8A7F8}" dt="2021-09-25T11:17:04.717" v="5" actId="20577"/>
        <pc:sldMkLst>
          <pc:docMk/>
          <pc:sldMk cId="3928218066" sldId="260"/>
        </pc:sldMkLst>
        <pc:spChg chg="mod">
          <ac:chgData name="Anatoliy Kigel" userId="7432c6c4687b0a9c" providerId="LiveId" clId="{CC1D60BE-B53C-4A76-8698-CB4700C8A7F8}" dt="2021-09-25T11:17:01.780" v="0" actId="20577"/>
          <ac:spMkLst>
            <pc:docMk/>
            <pc:sldMk cId="3928218066" sldId="260"/>
            <ac:spMk id="2" creationId="{00000000-0000-0000-0000-000000000000}"/>
          </ac:spMkLst>
        </pc:spChg>
        <pc:spChg chg="mod">
          <ac:chgData name="Anatoliy Kigel" userId="7432c6c4687b0a9c" providerId="LiveId" clId="{CC1D60BE-B53C-4A76-8698-CB4700C8A7F8}" dt="2021-09-25T11:17:04.717" v="5" actId="20577"/>
          <ac:spMkLst>
            <pc:docMk/>
            <pc:sldMk cId="3928218066" sldId="260"/>
            <ac:spMk id="10" creationId="{00000000-0000-0000-0000-000000000000}"/>
          </ac:spMkLst>
        </pc:spChg>
      </pc:sldChg>
      <pc:sldChg chg="modSp mod">
        <pc:chgData name="Anatoliy Kigel" userId="7432c6c4687b0a9c" providerId="LiveId" clId="{CC1D60BE-B53C-4A76-8698-CB4700C8A7F8}" dt="2021-09-25T11:17:12.165" v="11" actId="20577"/>
        <pc:sldMkLst>
          <pc:docMk/>
          <pc:sldMk cId="599313642" sldId="302"/>
        </pc:sldMkLst>
        <pc:spChg chg="mod">
          <ac:chgData name="Anatoliy Kigel" userId="7432c6c4687b0a9c" providerId="LiveId" clId="{CC1D60BE-B53C-4A76-8698-CB4700C8A7F8}" dt="2021-09-25T11:17:09.282" v="6" actId="20577"/>
          <ac:spMkLst>
            <pc:docMk/>
            <pc:sldMk cId="599313642" sldId="302"/>
            <ac:spMk id="2" creationId="{00000000-0000-0000-0000-000000000000}"/>
          </ac:spMkLst>
        </pc:spChg>
        <pc:spChg chg="mod">
          <ac:chgData name="Anatoliy Kigel" userId="7432c6c4687b0a9c" providerId="LiveId" clId="{CC1D60BE-B53C-4A76-8698-CB4700C8A7F8}" dt="2021-09-25T11:17:12.165" v="11" actId="20577"/>
          <ac:spMkLst>
            <pc:docMk/>
            <pc:sldMk cId="599313642" sldId="302"/>
            <ac:spMk id="10" creationId="{00000000-0000-0000-0000-000000000000}"/>
          </ac:spMkLst>
        </pc:spChg>
      </pc:sldChg>
    </pc:docChg>
  </pc:docChgLst>
  <pc:docChgLst>
    <pc:chgData name="Anatoliy Kigel" userId="7432c6c4687b0a9c" providerId="LiveId" clId="{F41384BC-1466-49C1-AD56-815DF52AC4D0}"/>
    <pc:docChg chg="custSel addSld modSld modSection">
      <pc:chgData name="Anatoliy Kigel" userId="7432c6c4687b0a9c" providerId="LiveId" clId="{F41384BC-1466-49C1-AD56-815DF52AC4D0}" dt="2021-03-22T09:07:52.075" v="44" actId="478"/>
      <pc:docMkLst>
        <pc:docMk/>
      </pc:docMkLst>
      <pc:sldChg chg="addSp delSp modSp">
        <pc:chgData name="Anatoliy Kigel" userId="7432c6c4687b0a9c" providerId="LiveId" clId="{F41384BC-1466-49C1-AD56-815DF52AC4D0}" dt="2021-03-22T09:07:25.670" v="22"/>
        <pc:sldMkLst>
          <pc:docMk/>
          <pc:sldMk cId="0" sldId="257"/>
        </pc:sldMkLst>
        <pc:picChg chg="add del mod">
          <ac:chgData name="Anatoliy Kigel" userId="7432c6c4687b0a9c" providerId="LiveId" clId="{F41384BC-1466-49C1-AD56-815DF52AC4D0}" dt="2021-03-22T09:07:25.670" v="22"/>
          <ac:picMkLst>
            <pc:docMk/>
            <pc:sldMk cId="0" sldId="257"/>
            <ac:picMk id="3" creationId="{EBF12080-9A01-4322-9446-8EED23354718}"/>
          </ac:picMkLst>
        </pc:picChg>
      </pc:sldChg>
      <pc:sldChg chg="modSp mod">
        <pc:chgData name="Anatoliy Kigel" userId="7432c6c4687b0a9c" providerId="LiveId" clId="{F41384BC-1466-49C1-AD56-815DF52AC4D0}" dt="2021-03-22T09:05:52.697" v="13" actId="6549"/>
        <pc:sldMkLst>
          <pc:docMk/>
          <pc:sldMk cId="3928218066" sldId="260"/>
        </pc:sldMkLst>
        <pc:spChg chg="mod">
          <ac:chgData name="Anatoliy Kigel" userId="7432c6c4687b0a9c" providerId="LiveId" clId="{F41384BC-1466-49C1-AD56-815DF52AC4D0}" dt="2021-03-22T09:05:43.742" v="1" actId="20577"/>
          <ac:spMkLst>
            <pc:docMk/>
            <pc:sldMk cId="3928218066" sldId="260"/>
            <ac:spMk id="2" creationId="{00000000-0000-0000-0000-000000000000}"/>
          </ac:spMkLst>
        </pc:spChg>
        <pc:spChg chg="mod">
          <ac:chgData name="Anatoliy Kigel" userId="7432c6c4687b0a9c" providerId="LiveId" clId="{F41384BC-1466-49C1-AD56-815DF52AC4D0}" dt="2021-03-22T09:05:52.697" v="13" actId="6549"/>
          <ac:spMkLst>
            <pc:docMk/>
            <pc:sldMk cId="3928218066" sldId="260"/>
            <ac:spMk id="10" creationId="{00000000-0000-0000-0000-000000000000}"/>
          </ac:spMkLst>
        </pc:spChg>
      </pc:sldChg>
      <pc:sldChg chg="modSp mod">
        <pc:chgData name="Anatoliy Kigel" userId="7432c6c4687b0a9c" providerId="LiveId" clId="{F41384BC-1466-49C1-AD56-815DF52AC4D0}" dt="2021-03-22T09:06:16.504" v="20" actId="20577"/>
        <pc:sldMkLst>
          <pc:docMk/>
          <pc:sldMk cId="599313642" sldId="302"/>
        </pc:sldMkLst>
        <pc:spChg chg="mod">
          <ac:chgData name="Anatoliy Kigel" userId="7432c6c4687b0a9c" providerId="LiveId" clId="{F41384BC-1466-49C1-AD56-815DF52AC4D0}" dt="2021-03-22T09:06:12.409" v="15" actId="20577"/>
          <ac:spMkLst>
            <pc:docMk/>
            <pc:sldMk cId="599313642" sldId="302"/>
            <ac:spMk id="2" creationId="{00000000-0000-0000-0000-000000000000}"/>
          </ac:spMkLst>
        </pc:spChg>
        <pc:spChg chg="mod">
          <ac:chgData name="Anatoliy Kigel" userId="7432c6c4687b0a9c" providerId="LiveId" clId="{F41384BC-1466-49C1-AD56-815DF52AC4D0}" dt="2021-03-22T09:06:16.504" v="20" actId="20577"/>
          <ac:spMkLst>
            <pc:docMk/>
            <pc:sldMk cId="599313642" sldId="302"/>
            <ac:spMk id="10" creationId="{00000000-0000-0000-0000-000000000000}"/>
          </ac:spMkLst>
        </pc:spChg>
      </pc:sldChg>
      <pc:sldChg chg="delSp modSp add mod">
        <pc:chgData name="Anatoliy Kigel" userId="7432c6c4687b0a9c" providerId="LiveId" clId="{F41384BC-1466-49C1-AD56-815DF52AC4D0}" dt="2021-03-22T09:07:52.075" v="44" actId="478"/>
        <pc:sldMkLst>
          <pc:docMk/>
          <pc:sldMk cId="3410126731" sldId="396"/>
        </pc:sldMkLst>
        <pc:spChg chg="del">
          <ac:chgData name="Anatoliy Kigel" userId="7432c6c4687b0a9c" providerId="LiveId" clId="{F41384BC-1466-49C1-AD56-815DF52AC4D0}" dt="2021-03-22T09:07:40.060" v="32" actId="478"/>
          <ac:spMkLst>
            <pc:docMk/>
            <pc:sldMk cId="3410126731" sldId="396"/>
            <ac:spMk id="6" creationId="{00000000-0000-0000-0000-000000000000}"/>
          </ac:spMkLst>
        </pc:spChg>
        <pc:spChg chg="del mod">
          <ac:chgData name="Anatoliy Kigel" userId="7432c6c4687b0a9c" providerId="LiveId" clId="{F41384BC-1466-49C1-AD56-815DF52AC4D0}" dt="2021-03-22T09:07:52.075" v="44" actId="478"/>
          <ac:spMkLst>
            <pc:docMk/>
            <pc:sldMk cId="3410126731" sldId="396"/>
            <ac:spMk id="9" creationId="{00000000-0000-0000-0000-000000000000}"/>
          </ac:spMkLst>
        </pc:spChg>
      </pc:sldChg>
    </pc:docChg>
  </pc:docChgLst>
  <pc:docChgLst>
    <pc:chgData name="Anatoliy Kigel" userId="7432c6c4687b0a9c" providerId="LiveId" clId="{811541E5-4FA4-4E7F-8C1A-E36EC8893D05}"/>
    <pc:docChg chg="undo custSel addSld delSld modSld">
      <pc:chgData name="Anatoliy Kigel" userId="7432c6c4687b0a9c" providerId="LiveId" clId="{811541E5-4FA4-4E7F-8C1A-E36EC8893D05}" dt="2021-05-07T11:13:20.286" v="30" actId="1076"/>
      <pc:docMkLst>
        <pc:docMk/>
      </pc:docMkLst>
      <pc:sldChg chg="modSp mod">
        <pc:chgData name="Anatoliy Kigel" userId="7432c6c4687b0a9c" providerId="LiveId" clId="{811541E5-4FA4-4E7F-8C1A-E36EC8893D05}" dt="2021-05-07T11:12:55.476" v="7" actId="20577"/>
        <pc:sldMkLst>
          <pc:docMk/>
          <pc:sldMk cId="3928218066" sldId="260"/>
        </pc:sldMkLst>
        <pc:spChg chg="mod">
          <ac:chgData name="Anatoliy Kigel" userId="7432c6c4687b0a9c" providerId="LiveId" clId="{811541E5-4FA4-4E7F-8C1A-E36EC8893D05}" dt="2021-05-07T11:12:51.717" v="1" actId="20577"/>
          <ac:spMkLst>
            <pc:docMk/>
            <pc:sldMk cId="3928218066" sldId="260"/>
            <ac:spMk id="2" creationId="{00000000-0000-0000-0000-000000000000}"/>
          </ac:spMkLst>
        </pc:spChg>
        <pc:spChg chg="mod">
          <ac:chgData name="Anatoliy Kigel" userId="7432c6c4687b0a9c" providerId="LiveId" clId="{811541E5-4FA4-4E7F-8C1A-E36EC8893D05}" dt="2021-05-07T11:12:55.476" v="7" actId="20577"/>
          <ac:spMkLst>
            <pc:docMk/>
            <pc:sldMk cId="3928218066" sldId="260"/>
            <ac:spMk id="10" creationId="{00000000-0000-0000-0000-000000000000}"/>
          </ac:spMkLst>
        </pc:spChg>
      </pc:sldChg>
      <pc:sldChg chg="modSp mod">
        <pc:chgData name="Anatoliy Kigel" userId="7432c6c4687b0a9c" providerId="LiveId" clId="{811541E5-4FA4-4E7F-8C1A-E36EC8893D05}" dt="2021-05-07T11:13:20.286" v="30" actId="1076"/>
        <pc:sldMkLst>
          <pc:docMk/>
          <pc:sldMk cId="599313642" sldId="302"/>
        </pc:sldMkLst>
        <pc:spChg chg="mod">
          <ac:chgData name="Anatoliy Kigel" userId="7432c6c4687b0a9c" providerId="LiveId" clId="{811541E5-4FA4-4E7F-8C1A-E36EC8893D05}" dt="2021-05-07T11:13:07.925" v="11" actId="20577"/>
          <ac:spMkLst>
            <pc:docMk/>
            <pc:sldMk cId="599313642" sldId="302"/>
            <ac:spMk id="2" creationId="{00000000-0000-0000-0000-000000000000}"/>
          </ac:spMkLst>
        </pc:spChg>
        <pc:spChg chg="mod">
          <ac:chgData name="Anatoliy Kigel" userId="7432c6c4687b0a9c" providerId="LiveId" clId="{811541E5-4FA4-4E7F-8C1A-E36EC8893D05}" dt="2021-05-07T11:13:20.286" v="30" actId="1076"/>
          <ac:spMkLst>
            <pc:docMk/>
            <pc:sldMk cId="599313642" sldId="302"/>
            <ac:spMk id="10" creationId="{00000000-0000-0000-0000-000000000000}"/>
          </ac:spMkLst>
        </pc:spChg>
      </pc:sldChg>
      <pc:sldChg chg="add del">
        <pc:chgData name="Anatoliy Kigel" userId="7432c6c4687b0a9c" providerId="LiveId" clId="{811541E5-4FA4-4E7F-8C1A-E36EC8893D05}" dt="2021-05-07T11:13:04.816" v="9"/>
        <pc:sldMkLst>
          <pc:docMk/>
          <pc:sldMk cId="2874574352" sldId="396"/>
        </pc:sldMkLst>
      </pc:sldChg>
    </pc:docChg>
  </pc:docChgLst>
  <pc:docChgLst>
    <pc:chgData name="Anatoliy Kigel" userId="7432c6c4687b0a9c" providerId="LiveId" clId="{073896AF-F8FF-4C0C-BE50-26F02D3F6483}"/>
    <pc:docChg chg="modSld">
      <pc:chgData name="Anatoliy Kigel" userId="7432c6c4687b0a9c" providerId="LiveId" clId="{073896AF-F8FF-4C0C-BE50-26F02D3F6483}" dt="2021-08-31T09:56:08.126" v="27" actId="20577"/>
      <pc:docMkLst>
        <pc:docMk/>
      </pc:docMkLst>
      <pc:sldChg chg="modSp mod">
        <pc:chgData name="Anatoliy Kigel" userId="7432c6c4687b0a9c" providerId="LiveId" clId="{073896AF-F8FF-4C0C-BE50-26F02D3F6483}" dt="2021-08-31T09:55:52.733" v="11" actId="20577"/>
        <pc:sldMkLst>
          <pc:docMk/>
          <pc:sldMk cId="3928218066" sldId="260"/>
        </pc:sldMkLst>
        <pc:spChg chg="mod">
          <ac:chgData name="Anatoliy Kigel" userId="7432c6c4687b0a9c" providerId="LiveId" clId="{073896AF-F8FF-4C0C-BE50-26F02D3F6483}" dt="2021-08-31T09:55:48.789" v="3" actId="20577"/>
          <ac:spMkLst>
            <pc:docMk/>
            <pc:sldMk cId="3928218066" sldId="260"/>
            <ac:spMk id="2" creationId="{00000000-0000-0000-0000-000000000000}"/>
          </ac:spMkLst>
        </pc:spChg>
        <pc:spChg chg="mod">
          <ac:chgData name="Anatoliy Kigel" userId="7432c6c4687b0a9c" providerId="LiveId" clId="{073896AF-F8FF-4C0C-BE50-26F02D3F6483}" dt="2021-08-31T09:55:52.733" v="11" actId="20577"/>
          <ac:spMkLst>
            <pc:docMk/>
            <pc:sldMk cId="3928218066" sldId="260"/>
            <ac:spMk id="10" creationId="{00000000-0000-0000-0000-000000000000}"/>
          </ac:spMkLst>
        </pc:spChg>
      </pc:sldChg>
      <pc:sldChg chg="modSp mod">
        <pc:chgData name="Anatoliy Kigel" userId="7432c6c4687b0a9c" providerId="LiveId" clId="{073896AF-F8FF-4C0C-BE50-26F02D3F6483}" dt="2021-08-31T09:56:08.126" v="27" actId="20577"/>
        <pc:sldMkLst>
          <pc:docMk/>
          <pc:sldMk cId="599313642" sldId="302"/>
        </pc:sldMkLst>
        <pc:spChg chg="mod">
          <ac:chgData name="Anatoliy Kigel" userId="7432c6c4687b0a9c" providerId="LiveId" clId="{073896AF-F8FF-4C0C-BE50-26F02D3F6483}" dt="2021-08-31T09:56:02.805" v="15" actId="20577"/>
          <ac:spMkLst>
            <pc:docMk/>
            <pc:sldMk cId="599313642" sldId="302"/>
            <ac:spMk id="2" creationId="{00000000-0000-0000-0000-000000000000}"/>
          </ac:spMkLst>
        </pc:spChg>
        <pc:spChg chg="mod">
          <ac:chgData name="Anatoliy Kigel" userId="7432c6c4687b0a9c" providerId="LiveId" clId="{073896AF-F8FF-4C0C-BE50-26F02D3F6483}" dt="2021-08-31T09:56:08.126" v="27" actId="20577"/>
          <ac:spMkLst>
            <pc:docMk/>
            <pc:sldMk cId="599313642" sldId="302"/>
            <ac:spMk id="10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522811-C5C6-42D2-A409-F8556720C93F}" type="datetimeFigureOut">
              <a:rPr lang="uk-UA" smtClean="0"/>
              <a:pPr/>
              <a:t>30.09.2021</a:t>
            </a:fld>
            <a:endParaRPr lang="uk-UA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uk-UA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668688-711B-4328-ACFB-54B46FA90133}" type="slidenum">
              <a:rPr lang="uk-UA" smtClean="0"/>
              <a:pPr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1373650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htmlbook.ru/html/img/align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uk-UA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68688-711B-4328-ACFB-54B46FA90133}" type="slidenum">
              <a:rPr lang="uk-UA" smtClean="0"/>
              <a:pPr/>
              <a:t>1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2828764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68688-711B-4328-ACFB-54B46FA90133}" type="slidenum">
              <a:rPr lang="uk-UA" smtClean="0"/>
              <a:pPr/>
              <a:t>11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6319305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68688-711B-4328-ACFB-54B46FA90133}" type="slidenum">
              <a:rPr lang="uk-UA" smtClean="0"/>
              <a:pPr/>
              <a:t>13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8948215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hlinkClick r:id="rId3"/>
              </a:rPr>
              <a:t>align</a:t>
            </a:r>
            <a:r>
              <a:rPr lang="en-US" dirty="0"/>
              <a:t> </a:t>
            </a:r>
            <a:endParaRPr lang="uk-UA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68688-711B-4328-ACFB-54B46FA90133}" type="slidenum">
              <a:rPr lang="uk-UA" smtClean="0"/>
              <a:pPr/>
              <a:t>26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6480594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 </a:t>
            </a:r>
            <a:endParaRPr lang="uk-UA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68688-711B-4328-ACFB-54B46FA90133}" type="slidenum">
              <a:rPr lang="uk-UA" smtClean="0"/>
              <a:pPr/>
              <a:t>27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8043814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 </a:t>
            </a:r>
            <a:endParaRPr lang="uk-UA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68688-711B-4328-ACFB-54B46FA90133}" type="slidenum">
              <a:rPr lang="uk-UA" smtClean="0"/>
              <a:pPr/>
              <a:t>29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5207451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4400" y="2130431"/>
            <a:ext cx="10363200" cy="1470025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C6B0D-6115-4D7C-8040-9C8E2349BB6E}" type="datetime1">
              <a:rPr lang="uk-UA" smtClean="0"/>
              <a:pPr/>
              <a:t>30.09.2021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367BA-0A39-4DE2-BFC3-D5290044365E}" type="datetime1">
              <a:rPr lang="uk-UA" smtClean="0"/>
              <a:pPr/>
              <a:t>30.09.2021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839200" y="274644"/>
            <a:ext cx="27432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09600" y="274644"/>
            <a:ext cx="80264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6A67F-6C29-47DC-AF8A-FDB3C787DF70}" type="datetime1">
              <a:rPr lang="uk-UA" smtClean="0"/>
              <a:pPr/>
              <a:t>30.09.2021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7D9C5-7FF1-434F-B56E-9BAD559744E9}" type="datetime1">
              <a:rPr lang="uk-UA" smtClean="0"/>
              <a:pPr/>
              <a:t>30.09.2021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63084" y="4406906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963084" y="2906714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81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6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2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0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08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2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44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B0FC9-DE63-476B-A1A9-BE934D9049F8}" type="datetime1">
              <a:rPr lang="uk-UA" smtClean="0"/>
              <a:pPr/>
              <a:t>30.09.2021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609600" y="1600206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6197600" y="1600206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64460F-86E2-4DF6-9D0F-12F5005CF375}" type="datetime1">
              <a:rPr lang="uk-UA" smtClean="0"/>
              <a:pPr/>
              <a:t>30.09.2021</a:t>
            </a:fld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1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1" indent="0">
              <a:buNone/>
              <a:defRPr sz="2000" b="1"/>
            </a:lvl2pPr>
            <a:lvl3pPr marL="914361" indent="0">
              <a:buNone/>
              <a:defRPr sz="1800" b="1"/>
            </a:lvl3pPr>
            <a:lvl4pPr marL="1371543" indent="0">
              <a:buNone/>
              <a:defRPr sz="1600" b="1"/>
            </a:lvl4pPr>
            <a:lvl5pPr marL="1828724" indent="0">
              <a:buNone/>
              <a:defRPr sz="1600" b="1"/>
            </a:lvl5pPr>
            <a:lvl6pPr marL="2285904" indent="0">
              <a:buNone/>
              <a:defRPr sz="1600" b="1"/>
            </a:lvl6pPr>
            <a:lvl7pPr marL="2743085" indent="0">
              <a:buNone/>
              <a:defRPr sz="1600" b="1"/>
            </a:lvl7pPr>
            <a:lvl8pPr marL="3200266" indent="0">
              <a:buNone/>
              <a:defRPr sz="1600" b="1"/>
            </a:lvl8pPr>
            <a:lvl9pPr marL="3657447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609601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93372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1" indent="0">
              <a:buNone/>
              <a:defRPr sz="2000" b="1"/>
            </a:lvl2pPr>
            <a:lvl3pPr marL="914361" indent="0">
              <a:buNone/>
              <a:defRPr sz="1800" b="1"/>
            </a:lvl3pPr>
            <a:lvl4pPr marL="1371543" indent="0">
              <a:buNone/>
              <a:defRPr sz="1600" b="1"/>
            </a:lvl4pPr>
            <a:lvl5pPr marL="1828724" indent="0">
              <a:buNone/>
              <a:defRPr sz="1600" b="1"/>
            </a:lvl5pPr>
            <a:lvl6pPr marL="2285904" indent="0">
              <a:buNone/>
              <a:defRPr sz="1600" b="1"/>
            </a:lvl6pPr>
            <a:lvl7pPr marL="2743085" indent="0">
              <a:buNone/>
              <a:defRPr sz="1600" b="1"/>
            </a:lvl7pPr>
            <a:lvl8pPr marL="3200266" indent="0">
              <a:buNone/>
              <a:defRPr sz="1600" b="1"/>
            </a:lvl8pPr>
            <a:lvl9pPr marL="3657447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6193372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1715E-DDCD-4267-B0A5-2918B6F6768A}" type="datetime1">
              <a:rPr lang="uk-UA" smtClean="0"/>
              <a:pPr/>
              <a:t>30.09.2021</a:t>
            </a:fld>
            <a:endParaRPr lang="uk-UA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89842C-EB2D-4EBB-A272-2F6A49D9794D}" type="datetime1">
              <a:rPr lang="uk-UA" smtClean="0"/>
              <a:pPr/>
              <a:t>30.09.2021</a:t>
            </a:fld>
            <a:endParaRPr lang="uk-UA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6F091-B700-4B52-99AC-85D0FD94D904}" type="datetime1">
              <a:rPr lang="uk-UA" smtClean="0"/>
              <a:pPr/>
              <a:t>30.09.2021</a:t>
            </a:fld>
            <a:endParaRPr lang="uk-UA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5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766734" y="273056"/>
            <a:ext cx="6815666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09605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81" indent="0">
              <a:buNone/>
              <a:defRPr sz="1200"/>
            </a:lvl2pPr>
            <a:lvl3pPr marL="914361" indent="0">
              <a:buNone/>
              <a:defRPr sz="1000"/>
            </a:lvl3pPr>
            <a:lvl4pPr marL="1371543" indent="0">
              <a:buNone/>
              <a:defRPr sz="900"/>
            </a:lvl4pPr>
            <a:lvl5pPr marL="1828724" indent="0">
              <a:buNone/>
              <a:defRPr sz="900"/>
            </a:lvl5pPr>
            <a:lvl6pPr marL="2285904" indent="0">
              <a:buNone/>
              <a:defRPr sz="900"/>
            </a:lvl6pPr>
            <a:lvl7pPr marL="2743085" indent="0">
              <a:buNone/>
              <a:defRPr sz="900"/>
            </a:lvl7pPr>
            <a:lvl8pPr marL="3200266" indent="0">
              <a:buNone/>
              <a:defRPr sz="900"/>
            </a:lvl8pPr>
            <a:lvl9pPr marL="3657447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DFABA-3811-4634-B803-2EAC4CD0063B}" type="datetime1">
              <a:rPr lang="uk-UA" smtClean="0"/>
              <a:pPr/>
              <a:t>30.09.2021</a:t>
            </a:fld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81" indent="0">
              <a:buNone/>
              <a:defRPr sz="2800"/>
            </a:lvl2pPr>
            <a:lvl3pPr marL="914361" indent="0">
              <a:buNone/>
              <a:defRPr sz="2400"/>
            </a:lvl3pPr>
            <a:lvl4pPr marL="1371543" indent="0">
              <a:buNone/>
              <a:defRPr sz="2000"/>
            </a:lvl4pPr>
            <a:lvl5pPr marL="1828724" indent="0">
              <a:buNone/>
              <a:defRPr sz="2000"/>
            </a:lvl5pPr>
            <a:lvl6pPr marL="2285904" indent="0">
              <a:buNone/>
              <a:defRPr sz="2000"/>
            </a:lvl6pPr>
            <a:lvl7pPr marL="2743085" indent="0">
              <a:buNone/>
              <a:defRPr sz="2000"/>
            </a:lvl7pPr>
            <a:lvl8pPr marL="3200266" indent="0">
              <a:buNone/>
              <a:defRPr sz="2000"/>
            </a:lvl8pPr>
            <a:lvl9pPr marL="3657447" indent="0">
              <a:buNone/>
              <a:defRPr sz="2000"/>
            </a:lvl9pPr>
          </a:lstStyle>
          <a:p>
            <a:endParaRPr lang="uk-UA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181" indent="0">
              <a:buNone/>
              <a:defRPr sz="1200"/>
            </a:lvl2pPr>
            <a:lvl3pPr marL="914361" indent="0">
              <a:buNone/>
              <a:defRPr sz="1000"/>
            </a:lvl3pPr>
            <a:lvl4pPr marL="1371543" indent="0">
              <a:buNone/>
              <a:defRPr sz="900"/>
            </a:lvl4pPr>
            <a:lvl5pPr marL="1828724" indent="0">
              <a:buNone/>
              <a:defRPr sz="900"/>
            </a:lvl5pPr>
            <a:lvl6pPr marL="2285904" indent="0">
              <a:buNone/>
              <a:defRPr sz="900"/>
            </a:lvl6pPr>
            <a:lvl7pPr marL="2743085" indent="0">
              <a:buNone/>
              <a:defRPr sz="900"/>
            </a:lvl7pPr>
            <a:lvl8pPr marL="3200266" indent="0">
              <a:buNone/>
              <a:defRPr sz="900"/>
            </a:lvl8pPr>
            <a:lvl9pPr marL="3657447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9EA25E-F88E-463A-A119-D1E55A881002}" type="datetime1">
              <a:rPr lang="uk-UA" smtClean="0"/>
              <a:pPr/>
              <a:t>30.09.2021</a:t>
            </a:fld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1600206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609600" y="6356356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08ED03-0080-49A2-B709-7DA4ACB3A1C3}" type="datetime1">
              <a:rPr lang="uk-UA" smtClean="0"/>
              <a:pPr/>
              <a:t>30.09.2021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165600" y="6356356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737600" y="6356356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ctr" defTabSz="914361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86" indent="-342886" algn="l" defTabSz="914361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19" indent="-285738" algn="l" defTabSz="914361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52" indent="-228591" algn="l" defTabSz="914361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33" indent="-228591" algn="l" defTabSz="914361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14" indent="-228591" algn="l" defTabSz="914361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95" indent="-228591" algn="l" defTabSz="914361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76" indent="-228591" algn="l" defTabSz="914361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57" indent="-228591" algn="l" defTabSz="914361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37" indent="-228591" algn="l" defTabSz="914361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uk-UA"/>
      </a:defPPr>
      <a:lvl1pPr marL="0" algn="l" defTabSz="91436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1" algn="l" defTabSz="91436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1" algn="l" defTabSz="91436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3" algn="l" defTabSz="91436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4" algn="l" defTabSz="91436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4" algn="l" defTabSz="91436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85" algn="l" defTabSz="91436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66" algn="l" defTabSz="91436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47" algn="l" defTabSz="91436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jpe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7.png"/><Relationship Id="rId18" Type="http://schemas.openxmlformats.org/officeDocument/2006/relationships/image" Target="../media/image32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6.png"/><Relationship Id="rId17" Type="http://schemas.openxmlformats.org/officeDocument/2006/relationships/image" Target="../media/image31.png"/><Relationship Id="rId2" Type="http://schemas.openxmlformats.org/officeDocument/2006/relationships/image" Target="../media/image5.png"/><Relationship Id="rId16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8.png"/><Relationship Id="rId5" Type="http://schemas.openxmlformats.org/officeDocument/2006/relationships/image" Target="../media/image20.png"/><Relationship Id="rId15" Type="http://schemas.openxmlformats.org/officeDocument/2006/relationships/image" Target="../media/image29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jpeg"/><Relationship Id="rId1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14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jpe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gif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ode.visualstudio.com/" TargetMode="External"/><Relationship Id="rId4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ebref.ru/html/img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ebref.ru/html/a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marketplace.visualstudio.com/items?itemName=ritwickdey.LiveServer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hyperlink" Target="https://neocities.org/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hyperlink" Target="https://unsplash.com/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promopult.ru/video/kak-vstroit-pleer-youtube-na-sajt.html" TargetMode="Externa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hyperlink" Target="https://youtu.be/4jYYHaTwWvY?t=405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ode.visualstudio.com/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iana.org/numbers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0" y="674112"/>
            <a:ext cx="12192000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ru-RU" sz="4000" b="1" dirty="0">
                <a:solidFill>
                  <a:schemeClr val="bg1"/>
                </a:solidFill>
                <a:latin typeface="+mj-lt"/>
              </a:rPr>
              <a:t>Основы программирования и веб-разработка</a:t>
            </a:r>
            <a:endParaRPr lang="uk-UA" sz="40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-1" y="5684704"/>
            <a:ext cx="12192001" cy="58477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/>
            <a:r>
              <a:rPr lang="en-US" sz="3200" b="1" dirty="0">
                <a:solidFill>
                  <a:schemeClr val="bg1"/>
                </a:solidFill>
                <a:cs typeface="Segoe UI Semibold" panose="020B0702040204020203" pitchFamily="34" charset="0"/>
              </a:rPr>
              <a:t>ORT</a:t>
            </a:r>
            <a:r>
              <a:rPr lang="en-US" sz="3200" b="1" dirty="0">
                <a:solidFill>
                  <a:srgbClr val="FFC000"/>
                </a:solidFill>
                <a:cs typeface="Segoe UI Semibold" panose="020B0702040204020203" pitchFamily="34" charset="0"/>
              </a:rPr>
              <a:t>DNIPRO</a:t>
            </a:r>
            <a:r>
              <a:rPr lang="en-US" sz="3200" b="1" dirty="0">
                <a:solidFill>
                  <a:schemeClr val="bg1"/>
                </a:solidFill>
                <a:cs typeface="Segoe UI Semibold" panose="020B0702040204020203" pitchFamily="34" charset="0"/>
              </a:rPr>
              <a:t>.ORG</a:t>
            </a:r>
            <a:r>
              <a:rPr lang="en-US" sz="3200" b="1" dirty="0">
                <a:solidFill>
                  <a:srgbClr val="FFC000"/>
                </a:solidFill>
                <a:cs typeface="Segoe UI Semibold" panose="020B0702040204020203" pitchFamily="34" charset="0"/>
              </a:rPr>
              <a:t>/WEB</a:t>
            </a:r>
            <a:endParaRPr lang="en-US" sz="3600" b="1" dirty="0">
              <a:solidFill>
                <a:srgbClr val="FFC000"/>
              </a:solidFill>
              <a:cs typeface="Segoe UI Semibold" panose="020B0702040204020203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Номер слайда 36"/>
          <p:cNvSpPr>
            <a:spLocks noGrp="1"/>
          </p:cNvSpPr>
          <p:nvPr>
            <p:ph type="sldNum" sz="quarter" idx="12"/>
          </p:nvPr>
        </p:nvSpPr>
        <p:spPr>
          <a:xfrm>
            <a:off x="11208568" y="6165304"/>
            <a:ext cx="648072" cy="432048"/>
          </a:xfrm>
          <a:prstGeom prst="round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algn="ctr"/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/>
              <a:t>10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8" name="Заголовок 1"/>
          <p:cNvSpPr txBox="1">
            <a:spLocks/>
          </p:cNvSpPr>
          <p:nvPr/>
        </p:nvSpPr>
        <p:spPr>
          <a:xfrm>
            <a:off x="2114872" y="130622"/>
            <a:ext cx="8229600" cy="7060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sz="3200" b="1" dirty="0">
                <a:latin typeface="+mj-lt"/>
                <a:ea typeface="+mj-ea"/>
                <a:cs typeface="+mj-cs"/>
              </a:rPr>
              <a:t>DNS – </a:t>
            </a:r>
            <a:r>
              <a:rPr lang="ru-RU" sz="3200" b="1" dirty="0">
                <a:latin typeface="+mj-lt"/>
                <a:ea typeface="+mj-ea"/>
                <a:cs typeface="+mj-cs"/>
              </a:rPr>
              <a:t>всемирная «адресная книга»</a:t>
            </a:r>
            <a:endParaRPr lang="uk-UA" sz="3200" b="1" dirty="0">
              <a:latin typeface="+mj-lt"/>
              <a:ea typeface="+mj-ea"/>
              <a:cs typeface="+mj-cs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3003992" y="4365104"/>
            <a:ext cx="25042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wikipedia.org</a:t>
            </a:r>
            <a:endParaRPr lang="uk-UA" sz="3200" b="1" dirty="0"/>
          </a:p>
        </p:txBody>
      </p:sp>
      <p:sp>
        <p:nvSpPr>
          <p:cNvPr id="84" name="Прямоугольник 83"/>
          <p:cNvSpPr/>
          <p:nvPr/>
        </p:nvSpPr>
        <p:spPr>
          <a:xfrm>
            <a:off x="6820419" y="4365104"/>
            <a:ext cx="280397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91.198.174.192</a:t>
            </a:r>
            <a:endParaRPr lang="uk-UA" sz="3200" b="1" dirty="0"/>
          </a:p>
        </p:txBody>
      </p:sp>
      <p:sp>
        <p:nvSpPr>
          <p:cNvPr id="90" name="Стрелка вправо 89"/>
          <p:cNvSpPr/>
          <p:nvPr/>
        </p:nvSpPr>
        <p:spPr>
          <a:xfrm>
            <a:off x="5879976" y="4405460"/>
            <a:ext cx="724416" cy="504056"/>
          </a:xfrm>
          <a:prstGeom prst="rightArrow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/>
          </a:p>
        </p:txBody>
      </p:sp>
      <p:sp>
        <p:nvSpPr>
          <p:cNvPr id="9" name="TextBox 8"/>
          <p:cNvSpPr txBox="1"/>
          <p:nvPr/>
        </p:nvSpPr>
        <p:spPr>
          <a:xfrm>
            <a:off x="2857671" y="807095"/>
            <a:ext cx="69827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(Domain Name System</a:t>
            </a:r>
            <a:r>
              <a:rPr lang="ru-RU" sz="2400" b="1" dirty="0"/>
              <a:t> – Система Доменных Имён</a:t>
            </a:r>
            <a:r>
              <a:rPr lang="en-US" sz="2400" b="1" dirty="0"/>
              <a:t>) </a:t>
            </a:r>
            <a:endParaRPr lang="uk-UA" sz="2400" b="1" dirty="0"/>
          </a:p>
        </p:txBody>
      </p:sp>
      <p:pic>
        <p:nvPicPr>
          <p:cNvPr id="25602" name="Picture 2" descr="http://www.yellowpages.com.iq/img/yellow_page_pdf_btn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04728" y="1484784"/>
            <a:ext cx="3319264" cy="2524025"/>
          </a:xfrm>
          <a:prstGeom prst="rect">
            <a:avLst/>
          </a:prstGeom>
          <a:noFill/>
        </p:spPr>
      </p:pic>
      <p:pic>
        <p:nvPicPr>
          <p:cNvPr id="25606" name="Picture 6" descr="http://nicksherman.com/articles/bellCentennial/inUse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28048" y="1484784"/>
            <a:ext cx="3272880" cy="2454660"/>
          </a:xfrm>
          <a:prstGeom prst="rect">
            <a:avLst/>
          </a:prstGeom>
          <a:ln>
            <a:solidFill>
              <a:srgbClr val="00B0F0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Прямоугольник 1"/>
          <p:cNvSpPr/>
          <p:nvPr/>
        </p:nvSpPr>
        <p:spPr>
          <a:xfrm>
            <a:off x="2836754" y="5180999"/>
            <a:ext cx="738258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/>
              <a:t>Основная задача </a:t>
            </a:r>
            <a:r>
              <a:rPr lang="en-US" sz="2400" b="1" dirty="0"/>
              <a:t>DNS </a:t>
            </a:r>
            <a:r>
              <a:rPr lang="ru-RU" sz="2400" dirty="0"/>
              <a:t>сообщать </a:t>
            </a:r>
            <a:r>
              <a:rPr lang="en-US" sz="2400" b="1" dirty="0"/>
              <a:t>IP-</a:t>
            </a:r>
            <a:r>
              <a:rPr lang="ru-RU" sz="2400" b="1" dirty="0"/>
              <a:t>адрес </a:t>
            </a:r>
            <a:r>
              <a:rPr lang="ru-RU" sz="2400" dirty="0"/>
              <a:t>компьютера который скрывается под тем или иным доменным именем.</a:t>
            </a:r>
            <a:r>
              <a:rPr lang="en-US" sz="2400" dirty="0"/>
              <a:t> </a:t>
            </a:r>
            <a:endParaRPr lang="uk-UA" sz="2400" dirty="0"/>
          </a:p>
        </p:txBody>
      </p:sp>
    </p:spTree>
    <p:extLst>
      <p:ext uri="{BB962C8B-B14F-4D97-AF65-F5344CB8AC3E}">
        <p14:creationId xmlns:p14="http://schemas.microsoft.com/office/powerpoint/2010/main" val="31620159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омер слайда 36"/>
          <p:cNvSpPr txBox="1">
            <a:spLocks/>
          </p:cNvSpPr>
          <p:nvPr/>
        </p:nvSpPr>
        <p:spPr>
          <a:xfrm>
            <a:off x="11208568" y="6172200"/>
            <a:ext cx="648072" cy="41992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11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290" name="AutoShape 2" descr="Картинки по запросу Apache Software Foundation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2292" name="AutoShape 4" descr="Картинки по запросу Apache Software Foundation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2294" name="AutoShape 6" descr="Картинки по запросу Apache Software Foundation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grpSp>
        <p:nvGrpSpPr>
          <p:cNvPr id="3" name="Группа 2"/>
          <p:cNvGrpSpPr/>
          <p:nvPr/>
        </p:nvGrpSpPr>
        <p:grpSpPr>
          <a:xfrm>
            <a:off x="1415480" y="1556792"/>
            <a:ext cx="9361040" cy="2880320"/>
            <a:chOff x="323529" y="1524000"/>
            <a:chExt cx="8496943" cy="2409056"/>
          </a:xfrm>
        </p:grpSpPr>
        <p:pic>
          <p:nvPicPr>
            <p:cNvPr id="16" name="Picture 2" descr="http://www.julepmedia.com/wp-content/uploads/2013/08/Julep-Media-Responsive-Website-on-Desktop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23529" y="2014373"/>
              <a:ext cx="2016224" cy="1702659"/>
            </a:xfrm>
            <a:prstGeom prst="rect">
              <a:avLst/>
            </a:prstGeom>
            <a:noFill/>
          </p:spPr>
        </p:pic>
        <p:pic>
          <p:nvPicPr>
            <p:cNvPr id="19463" name="Picture 7" descr="http://www.androidpolice.com/wp-content/uploads/2015/04/nexus2cee_thumb2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979712" y="1700808"/>
              <a:ext cx="648072" cy="648072"/>
            </a:xfrm>
            <a:prstGeom prst="rect">
              <a:avLst/>
            </a:prstGeom>
            <a:noFill/>
          </p:spPr>
        </p:pic>
        <p:sp>
          <p:nvSpPr>
            <p:cNvPr id="14" name="Двойная стрелка влево/вправо 13"/>
            <p:cNvSpPr/>
            <p:nvPr/>
          </p:nvSpPr>
          <p:spPr>
            <a:xfrm>
              <a:off x="3591584" y="2480997"/>
              <a:ext cx="2222277" cy="543272"/>
            </a:xfrm>
            <a:prstGeom prst="leftRightArrow">
              <a:avLst/>
            </a:prstGeom>
            <a:noFill/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18" name="Picture 6" descr="http://muristech.com/wp-content/uploads/2014/05/HP-server.jp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7095511" y="1700808"/>
              <a:ext cx="1724961" cy="2232248"/>
            </a:xfrm>
            <a:prstGeom prst="rect">
              <a:avLst/>
            </a:prstGeom>
            <a:noFill/>
          </p:spPr>
        </p:pic>
        <p:pic>
          <p:nvPicPr>
            <p:cNvPr id="19" name="Picture 8" descr="https://media.licdn.com/mpr/mpr/shrink_200_200/AAEAAQAAAAAAAAcIAAAAJDUwZmI4N2IwLTZmNzctNDdmZS1hZTBiLWYxNTUwZDk2NmFiNQ.png"/>
            <p:cNvPicPr>
              <a:picLocks noChangeAspect="1" noChangeArrowheads="1"/>
            </p:cNvPicPr>
            <p:nvPr/>
          </p:nvPicPr>
          <p:blipFill>
            <a:blip r:embed="rId6" cstate="print"/>
            <a:srcRect l="20787" r="20787"/>
            <a:stretch>
              <a:fillRect/>
            </a:stretch>
          </p:blipFill>
          <p:spPr bwMode="auto">
            <a:xfrm>
              <a:off x="6854536" y="1524000"/>
              <a:ext cx="481950" cy="824880"/>
            </a:xfrm>
            <a:prstGeom prst="rect">
              <a:avLst/>
            </a:prstGeom>
            <a:noFill/>
          </p:spPr>
        </p:pic>
      </p:grpSp>
      <p:sp>
        <p:nvSpPr>
          <p:cNvPr id="17" name="TextBox 16"/>
          <p:cNvSpPr txBox="1"/>
          <p:nvPr/>
        </p:nvSpPr>
        <p:spPr>
          <a:xfrm>
            <a:off x="2235123" y="334397"/>
            <a:ext cx="78007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W</a:t>
            </a:r>
            <a:r>
              <a:rPr lang="en-US" sz="3600" b="1" dirty="0"/>
              <a:t>orld </a:t>
            </a:r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W</a:t>
            </a:r>
            <a:r>
              <a:rPr lang="en-US" sz="3600" b="1" dirty="0"/>
              <a:t>ide </a:t>
            </a:r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W</a:t>
            </a:r>
            <a:r>
              <a:rPr lang="en-US" sz="3600" b="1" dirty="0"/>
              <a:t>eb / </a:t>
            </a:r>
            <a:r>
              <a:rPr lang="ru-RU" sz="3600" b="1" dirty="0"/>
              <a:t>Всемирная паутина</a:t>
            </a:r>
            <a:endParaRPr lang="uk-UA" sz="3600" b="1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1655196" y="4820959"/>
            <a:ext cx="939495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В основе </a:t>
            </a:r>
            <a:r>
              <a: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WWW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ru-RU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лежит «общение» двух программ. </a:t>
            </a:r>
            <a:r>
              <a:rPr lang="ru-RU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Веб-сервер</a:t>
            </a:r>
            <a:r>
              <a:rPr lang="ru-RU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– программное обеспечение, принимающий </a:t>
            </a:r>
            <a:r>
              <a:rPr lang="ru-RU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запросы </a:t>
            </a:r>
            <a:r>
              <a:rPr lang="ru-RU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(</a:t>
            </a:r>
            <a:r>
              <a:rPr lang="en-US" sz="2400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request</a:t>
            </a:r>
            <a:r>
              <a:rPr lang="ru-RU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) от клиентов, обычно </a:t>
            </a:r>
            <a:r>
              <a:rPr lang="ru-RU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веб-браузеров</a:t>
            </a:r>
            <a:r>
              <a:rPr lang="ru-RU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и выдающий им </a:t>
            </a:r>
            <a:r>
              <a:rPr lang="ru-RU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ответы</a:t>
            </a:r>
            <a:r>
              <a: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(</a:t>
            </a:r>
            <a:r>
              <a:rPr lang="en-US" sz="2400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response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).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25604311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Box 51"/>
          <p:cNvSpPr txBox="1"/>
          <p:nvPr/>
        </p:nvSpPr>
        <p:spPr>
          <a:xfrm>
            <a:off x="3987836" y="67274"/>
            <a:ext cx="484446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4400" b="1" dirty="0"/>
              <a:t>План нашего курса</a:t>
            </a:r>
          </a:p>
        </p:txBody>
      </p:sp>
      <p:pic>
        <p:nvPicPr>
          <p:cNvPr id="12" name="Picture 6" descr="https://lh3.ggpht.com/O0aW5qsyCkR2i7Bu-jUU1b5BWA_NygJ6ui4MgaAvL7gfqvVWqkOBscDaq4pn-vkwByUx=w30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flipH="1">
            <a:off x="1709678" y="1314203"/>
            <a:ext cx="917045" cy="917045"/>
          </a:xfrm>
          <a:prstGeom prst="rect">
            <a:avLst/>
          </a:prstGeom>
          <a:noFill/>
        </p:spPr>
      </p:pic>
      <p:pic>
        <p:nvPicPr>
          <p:cNvPr id="14" name="Picture 6" descr="http://www.coffeecup.com/images/screenshots/responsive-layout-maker-pro/rlm-responsiv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9444" y="1103431"/>
            <a:ext cx="1701174" cy="1250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8" descr="https://thumbsplus.tutsplus.com/uploads/users/48/posts/26346/preview_image/gsap-1.png?height=300&amp;width=300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593" y="2900996"/>
            <a:ext cx="1276669" cy="884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http://www.voxvoi.com/Content/images/sm-logo6.png"/>
          <p:cNvPicPr>
            <a:picLocks noChangeAspect="1" noChangeArrowheads="1"/>
          </p:cNvPicPr>
          <p:nvPr/>
        </p:nvPicPr>
        <p:blipFill rotWithShape="1">
          <a:blip r:embed="rId5" cstate="print"/>
          <a:srcRect l="9766" r="49961"/>
          <a:stretch/>
        </p:blipFill>
        <p:spPr bwMode="auto">
          <a:xfrm>
            <a:off x="1932535" y="3055278"/>
            <a:ext cx="1615526" cy="1931420"/>
          </a:xfrm>
          <a:prstGeom prst="rect">
            <a:avLst/>
          </a:prstGeom>
          <a:noFill/>
        </p:spPr>
      </p:pic>
      <p:pic>
        <p:nvPicPr>
          <p:cNvPr id="17" name="Picture 4" descr="http://www.voxvoi.com/Content/images/sm-logo6.png"/>
          <p:cNvPicPr>
            <a:picLocks noChangeAspect="1" noChangeArrowheads="1"/>
          </p:cNvPicPr>
          <p:nvPr/>
        </p:nvPicPr>
        <p:blipFill rotWithShape="1">
          <a:blip r:embed="rId5" cstate="print"/>
          <a:srcRect l="51392" r="9681"/>
          <a:stretch/>
        </p:blipFill>
        <p:spPr bwMode="auto">
          <a:xfrm>
            <a:off x="345597" y="1103431"/>
            <a:ext cx="1196877" cy="1338591"/>
          </a:xfrm>
          <a:prstGeom prst="rect">
            <a:avLst/>
          </a:prstGeom>
          <a:noFill/>
        </p:spPr>
      </p:pic>
      <p:pic>
        <p:nvPicPr>
          <p:cNvPr id="22" name="Picture 2" descr="http://www.uxmatters.com/mt/archives/2011/02/images/Figure1_Wirefy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0376" y="849194"/>
            <a:ext cx="2272018" cy="1662924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6" descr="http://www.wonderful-css.biz/img/JavaScript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444264" y="2733557"/>
            <a:ext cx="1343515" cy="1343515"/>
          </a:xfrm>
          <a:prstGeom prst="rect">
            <a:avLst/>
          </a:prstGeom>
          <a:noFill/>
        </p:spPr>
      </p:pic>
      <p:pic>
        <p:nvPicPr>
          <p:cNvPr id="25" name="Picture 2" descr="https://d30y9cdsu7xlg0.cloudfront.net/png/311718-200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8616" y="3240430"/>
            <a:ext cx="1578273" cy="1578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10" descr="http://softhelp.org.ua/wp-content/uploads/2014/10/Tactical-SEO.jp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7361752" y="2576085"/>
            <a:ext cx="2328745" cy="1164375"/>
          </a:xfrm>
          <a:prstGeom prst="rect">
            <a:avLst/>
          </a:prstGeom>
          <a:noFill/>
        </p:spPr>
      </p:pic>
      <p:pic>
        <p:nvPicPr>
          <p:cNvPr id="40" name="Picture 3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5332006" y="1246639"/>
            <a:ext cx="1421114" cy="10521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" name="Picture 2" descr="Visual Studio Code — Википедия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2886" y="4634116"/>
            <a:ext cx="1479125" cy="147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pngimg.com/uploads/github/github_PNG20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079" y="4609120"/>
            <a:ext cx="1905005" cy="1720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upload.wikimedia.org/wikipedia/commons/thumb/a/a0/Firefox_logo%2C_2019.svg/1200px-Firefox_logo%2C_2019.svg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1536" y="921268"/>
            <a:ext cx="1709417" cy="1611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upload.wikimedia.org/wikipedia/ru/thumb/9/98/Microsoft_Edge_logo_%282019%29.svg/1200px-Microsoft_Edge_logo_%282019%29.svg.pn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7479" y="5350332"/>
            <a:ext cx="1170726" cy="1170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36" t="17551" r="17172" b="21970"/>
          <a:stretch/>
        </p:blipFill>
        <p:spPr>
          <a:xfrm>
            <a:off x="4766968" y="2497224"/>
            <a:ext cx="1766961" cy="1723864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998088" y="5161866"/>
            <a:ext cx="1359192" cy="1359192"/>
          </a:xfrm>
          <a:prstGeom prst="rect">
            <a:avLst/>
          </a:prstGeom>
        </p:spPr>
      </p:pic>
      <p:pic>
        <p:nvPicPr>
          <p:cNvPr id="4" name="Picture 2" descr="https://ritwickdey.gallerycdn.vsassets.io/extensions/ritwickdey/liveserver/5.6.1/1555497731217/Microsoft.VisualStudio.Services.Icons.Default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8337" y="4221088"/>
            <a:ext cx="1692623" cy="1789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Рисунок 20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8781" y="4020988"/>
            <a:ext cx="2047006" cy="2047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9981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омер слайда 36"/>
          <p:cNvSpPr txBox="1">
            <a:spLocks/>
          </p:cNvSpPr>
          <p:nvPr/>
        </p:nvSpPr>
        <p:spPr>
          <a:xfrm>
            <a:off x="11280576" y="6160080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13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290" name="AutoShape 2" descr="Картинки по запросу Apache Software Foundation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2292" name="AutoShape 4" descr="Картинки по запросу Apache Software Foundation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2294" name="AutoShape 6" descr="Картинки по запросу Apache Software Foundation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1" name="Заголовок 1"/>
          <p:cNvSpPr txBox="1">
            <a:spLocks/>
          </p:cNvSpPr>
          <p:nvPr/>
        </p:nvSpPr>
        <p:spPr>
          <a:xfrm>
            <a:off x="0" y="0"/>
            <a:ext cx="12192000" cy="11195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ru-RU" sz="4400" b="1" dirty="0"/>
              <a:t>Браузер / </a:t>
            </a:r>
            <a:r>
              <a:rPr lang="en-US" sz="4400" b="1" dirty="0"/>
              <a:t>HTTP</a:t>
            </a:r>
            <a:r>
              <a:rPr lang="ru-RU" sz="4400" b="1" dirty="0"/>
              <a:t>(</a:t>
            </a:r>
            <a:r>
              <a:rPr lang="en-US" sz="4400" b="1" dirty="0"/>
              <a:t>S)</a:t>
            </a:r>
            <a:r>
              <a:rPr lang="ru-RU" sz="4400" b="1" dirty="0"/>
              <a:t> / </a:t>
            </a:r>
            <a:r>
              <a:rPr lang="uk-UA" sz="4400" b="1" dirty="0"/>
              <a:t>В</a:t>
            </a:r>
            <a:r>
              <a:rPr lang="ru-RU" sz="4400" b="1" dirty="0"/>
              <a:t>еб-сервер</a:t>
            </a:r>
            <a:endParaRPr lang="ru-RU" sz="4400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1199456" y="4697849"/>
            <a:ext cx="1022513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В основе </a:t>
            </a:r>
            <a:r>
              <a:rPr lang="en-US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WWW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ru-RU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лежит «общение» двух программ. </a:t>
            </a:r>
            <a:r>
              <a:rPr lang="ru-RU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Веб-сервер</a:t>
            </a:r>
            <a:r>
              <a:rPr lang="ru-RU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– программное обеспечение, принимающий </a:t>
            </a:r>
            <a:r>
              <a:rPr lang="ru-RU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HTTP-запросы</a:t>
            </a:r>
            <a:r>
              <a:rPr lang="ru-RU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от клиентов, обычно </a:t>
            </a:r>
            <a:r>
              <a:rPr lang="ru-RU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веб-браузеров</a:t>
            </a:r>
            <a:r>
              <a:rPr lang="ru-RU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и выдающий им </a:t>
            </a:r>
            <a:r>
              <a:rPr lang="ru-RU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HTTP-ответы</a:t>
            </a:r>
            <a:r>
              <a:rPr lang="ru-RU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как правило, вместе с </a:t>
            </a:r>
            <a:r>
              <a:rPr lang="ru-RU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HTML-страницей</a:t>
            </a:r>
            <a:r>
              <a:rPr lang="ru-RU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изображением, или другими данными.  В основе работы 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WWW </a:t>
            </a:r>
            <a:r>
              <a:rPr lang="ru-RU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лежит протокол протокола </a:t>
            </a:r>
            <a:r>
              <a:rPr lang="en-US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HTTP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(</a:t>
            </a:r>
            <a:r>
              <a:rPr lang="en-US" sz="2000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Hyper Text Transfer Protocol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).</a:t>
            </a:r>
            <a:endParaRPr lang="uk-UA" sz="2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grpSp>
        <p:nvGrpSpPr>
          <p:cNvPr id="3" name="Группа 2"/>
          <p:cNvGrpSpPr/>
          <p:nvPr/>
        </p:nvGrpSpPr>
        <p:grpSpPr>
          <a:xfrm>
            <a:off x="1679575" y="1263983"/>
            <a:ext cx="8496943" cy="2702488"/>
            <a:chOff x="323529" y="1556792"/>
            <a:chExt cx="8496943" cy="2702488"/>
          </a:xfrm>
        </p:grpSpPr>
        <p:pic>
          <p:nvPicPr>
            <p:cNvPr id="16" name="Picture 2" descr="http://www.julepmedia.com/wp-content/uploads/2013/08/Julep-Media-Responsive-Website-on-Desktop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23529" y="2014373"/>
              <a:ext cx="2016224" cy="1702659"/>
            </a:xfrm>
            <a:prstGeom prst="rect">
              <a:avLst/>
            </a:prstGeom>
            <a:noFill/>
          </p:spPr>
        </p:pic>
        <p:pic>
          <p:nvPicPr>
            <p:cNvPr id="19463" name="Picture 7" descr="http://www.androidpolice.com/wp-content/uploads/2015/04/nexus2cee_thumb2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979712" y="1700808"/>
              <a:ext cx="648072" cy="648072"/>
            </a:xfrm>
            <a:prstGeom prst="rect">
              <a:avLst/>
            </a:prstGeom>
            <a:noFill/>
          </p:spPr>
        </p:pic>
        <p:sp>
          <p:nvSpPr>
            <p:cNvPr id="14" name="Двойная стрелка влево/вправо 13"/>
            <p:cNvSpPr/>
            <p:nvPr/>
          </p:nvSpPr>
          <p:spPr>
            <a:xfrm>
              <a:off x="2843808" y="2636912"/>
              <a:ext cx="4104456" cy="360040"/>
            </a:xfrm>
            <a:prstGeom prst="leftRightArrow">
              <a:avLst/>
            </a:prstGeom>
            <a:noFill/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18" name="Picture 6" descr="http://muristech.com/wp-content/uploads/2014/05/HP-server.jp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7095511" y="1700808"/>
              <a:ext cx="1724961" cy="2232248"/>
            </a:xfrm>
            <a:prstGeom prst="rect">
              <a:avLst/>
            </a:prstGeom>
            <a:noFill/>
          </p:spPr>
        </p:pic>
        <p:pic>
          <p:nvPicPr>
            <p:cNvPr id="19" name="Picture 8" descr="https://media.licdn.com/mpr/mpr/shrink_200_200/AAEAAQAAAAAAAAcIAAAAJDUwZmI4N2IwLTZmNzctNDdmZS1hZTBiLWYxNTUwZDk2NmFiNQ.png"/>
            <p:cNvPicPr>
              <a:picLocks noChangeAspect="1" noChangeArrowheads="1"/>
            </p:cNvPicPr>
            <p:nvPr/>
          </p:nvPicPr>
          <p:blipFill>
            <a:blip r:embed="rId6" cstate="print"/>
            <a:srcRect l="20787" r="20787"/>
            <a:stretch>
              <a:fillRect/>
            </a:stretch>
          </p:blipFill>
          <p:spPr bwMode="auto">
            <a:xfrm>
              <a:off x="6948264" y="1556792"/>
              <a:ext cx="481950" cy="824880"/>
            </a:xfrm>
            <a:prstGeom prst="rect">
              <a:avLst/>
            </a:prstGeom>
            <a:noFill/>
          </p:spPr>
        </p:pic>
        <p:pic>
          <p:nvPicPr>
            <p:cNvPr id="1028" name="Picture 4" descr="https://i.iinfo.cz/images/420/http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76486" y="1676686"/>
              <a:ext cx="1482291" cy="8326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 descr="Ð ÐµÐ·ÑÐ»ÑÑÐ°Ñ Ð¿Ð¾ÑÑÐºÑ Ð·Ð¾Ð±ÑÐ°Ð¶ÐµÐ½Ñ Ð·Ð° Ð·Ð°Ð¿Ð¸ÑÐ¾Ð¼ &quot;html&quot;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73768" y="3140968"/>
              <a:ext cx="1118312" cy="1118312"/>
            </a:xfrm>
            <a:prstGeom prst="rect">
              <a:avLst/>
            </a:prstGeom>
            <a:noFill/>
            <a:ln w="9525">
              <a:solidFill>
                <a:schemeClr val="bg1">
                  <a:lumMod val="8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2061426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Номер слайда 36"/>
          <p:cNvSpPr>
            <a:spLocks noGrp="1"/>
          </p:cNvSpPr>
          <p:nvPr>
            <p:ph type="sldNum" sz="quarter" idx="12"/>
          </p:nvPr>
        </p:nvSpPr>
        <p:spPr>
          <a:xfrm>
            <a:off x="11136560" y="6093296"/>
            <a:ext cx="648072" cy="432048"/>
          </a:xfrm>
          <a:prstGeom prst="round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algn="ctr"/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/>
              <a:t>14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6" name="Заголовок 1"/>
          <p:cNvSpPr txBox="1">
            <a:spLocks/>
          </p:cNvSpPr>
          <p:nvPr/>
        </p:nvSpPr>
        <p:spPr>
          <a:xfrm>
            <a:off x="1055440" y="623590"/>
            <a:ext cx="10225136" cy="14401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sz="3200" b="1" dirty="0"/>
              <a:t>HTTP(S) </a:t>
            </a:r>
            <a:r>
              <a:rPr lang="en-US" sz="3200" dirty="0"/>
              <a:t>– </a:t>
            </a:r>
            <a:r>
              <a:rPr lang="ru-RU" sz="3200" dirty="0"/>
              <a:t>правила по которым «общаются» </a:t>
            </a:r>
            <a:br>
              <a:rPr lang="en-US" sz="3200" dirty="0"/>
            </a:br>
            <a:r>
              <a:rPr lang="ru-RU" sz="3200" b="1" dirty="0"/>
              <a:t>браузер</a:t>
            </a:r>
            <a:r>
              <a:rPr lang="ru-RU" sz="3200" dirty="0"/>
              <a:t> и </a:t>
            </a:r>
            <a:r>
              <a:rPr lang="ru-RU" sz="3200" b="1" dirty="0"/>
              <a:t>веб-сервер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487488" y="2495801"/>
            <a:ext cx="9793088" cy="584775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ru-RU" sz="3200" b="1" dirty="0"/>
              <a:t>1. </a:t>
            </a:r>
            <a:r>
              <a:rPr lang="ru-RU" sz="3200" dirty="0"/>
              <a:t>Браузер отправляет </a:t>
            </a:r>
            <a:r>
              <a:rPr lang="en-US" sz="3200" b="1" dirty="0"/>
              <a:t>HTTP-</a:t>
            </a:r>
            <a:r>
              <a:rPr lang="ru-RU" sz="3200" b="1" dirty="0"/>
              <a:t>запрос </a:t>
            </a:r>
            <a:r>
              <a:rPr lang="ru-RU" sz="3200" dirty="0"/>
              <a:t>(</a:t>
            </a:r>
            <a:r>
              <a:rPr lang="en-US" sz="3200" b="1" dirty="0">
                <a:solidFill>
                  <a:schemeClr val="accent6">
                    <a:lumMod val="75000"/>
                  </a:schemeClr>
                </a:solidFill>
              </a:rPr>
              <a:t>REQUEST</a:t>
            </a:r>
            <a:r>
              <a:rPr lang="ru-RU" sz="3200" dirty="0"/>
              <a:t>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87488" y="3490846"/>
            <a:ext cx="9793088" cy="584775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/>
              <a:t>2</a:t>
            </a:r>
            <a:r>
              <a:rPr lang="ru-RU" sz="3200" b="1" dirty="0"/>
              <a:t>. </a:t>
            </a:r>
            <a:r>
              <a:rPr lang="ru-RU" sz="3200" dirty="0"/>
              <a:t>Веб-сервер возвращает </a:t>
            </a:r>
            <a:r>
              <a:rPr lang="en-US" sz="3200" b="1" dirty="0"/>
              <a:t>HTTP-</a:t>
            </a:r>
            <a:r>
              <a:rPr lang="ru-RU" sz="3200" b="1" dirty="0"/>
              <a:t>ответ</a:t>
            </a:r>
            <a:r>
              <a:rPr lang="en-US" sz="3200" b="1" dirty="0"/>
              <a:t> </a:t>
            </a:r>
            <a:r>
              <a:rPr lang="en-US" sz="3200" dirty="0"/>
              <a:t>(</a:t>
            </a:r>
            <a:r>
              <a:rPr lang="en-US" sz="3200" b="1" dirty="0">
                <a:solidFill>
                  <a:schemeClr val="accent6">
                    <a:lumMod val="75000"/>
                  </a:schemeClr>
                </a:solidFill>
              </a:rPr>
              <a:t>RESPONSE</a:t>
            </a:r>
            <a:r>
              <a:rPr lang="en-US" sz="3200" dirty="0"/>
              <a:t>)</a:t>
            </a:r>
            <a:endParaRPr lang="ru-RU" sz="3200" dirty="0"/>
          </a:p>
        </p:txBody>
      </p:sp>
      <p:sp>
        <p:nvSpPr>
          <p:cNvPr id="7" name="TextBox 6"/>
          <p:cNvSpPr txBox="1"/>
          <p:nvPr/>
        </p:nvSpPr>
        <p:spPr>
          <a:xfrm>
            <a:off x="1487488" y="4440014"/>
            <a:ext cx="9793088" cy="1077218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ru-RU" sz="3200" b="1" dirty="0"/>
              <a:t>3. </a:t>
            </a:r>
            <a:r>
              <a:rPr lang="ru-RU" sz="3200" dirty="0"/>
              <a:t>Веб-сервер вместе с </a:t>
            </a:r>
            <a:r>
              <a:rPr lang="en-US" sz="3200" b="1" dirty="0"/>
              <a:t>HTTP-</a:t>
            </a:r>
            <a:r>
              <a:rPr lang="ru-RU" sz="3200" b="1" dirty="0"/>
              <a:t>ответом </a:t>
            </a:r>
            <a:r>
              <a:rPr lang="ru-RU" sz="3200" dirty="0"/>
              <a:t>передаёт запрашиваемую веб-страницу</a:t>
            </a:r>
            <a:r>
              <a:rPr lang="en-US" sz="3200" dirty="0"/>
              <a:t> (</a:t>
            </a:r>
            <a:r>
              <a:rPr lang="ru-RU" sz="3200" dirty="0"/>
              <a:t>или другой файл</a:t>
            </a:r>
            <a:r>
              <a:rPr lang="en-US" sz="3200" dirty="0"/>
              <a:t>)</a:t>
            </a:r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17842527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b="1" dirty="0"/>
              <a:t>1. </a:t>
            </a:r>
            <a:r>
              <a:rPr lang="ru-RU" sz="7200" b="1" dirty="0"/>
              <a:t>Зачем нужен</a:t>
            </a:r>
            <a:r>
              <a:rPr lang="en-US" sz="7200" b="1" dirty="0"/>
              <a:t> HTML?</a:t>
            </a:r>
            <a:endParaRPr lang="uk-UA" sz="7200" b="1" dirty="0"/>
          </a:p>
        </p:txBody>
      </p:sp>
    </p:spTree>
    <p:extLst>
      <p:ext uri="{BB962C8B-B14F-4D97-AF65-F5344CB8AC3E}">
        <p14:creationId xmlns:p14="http://schemas.microsoft.com/office/powerpoint/2010/main" val="37479792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36"/>
          <p:cNvSpPr txBox="1">
            <a:spLocks/>
          </p:cNvSpPr>
          <p:nvPr/>
        </p:nvSpPr>
        <p:spPr>
          <a:xfrm>
            <a:off x="11208568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16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079776" y="404665"/>
            <a:ext cx="85689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b="1" dirty="0"/>
              <a:t>Зачем нужен </a:t>
            </a:r>
            <a:r>
              <a:rPr lang="en-US" sz="3200" b="1" dirty="0"/>
              <a:t>HTML?</a:t>
            </a:r>
          </a:p>
        </p:txBody>
      </p:sp>
      <p:pic>
        <p:nvPicPr>
          <p:cNvPr id="1026" name="Picture 2" descr="https://static-content.springer.com/lookinside/art%3A10.1007%2FBF02838662/000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63552" y="361807"/>
            <a:ext cx="4083744" cy="61145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TextBox 6"/>
          <p:cNvSpPr txBox="1"/>
          <p:nvPr/>
        </p:nvSpPr>
        <p:spPr>
          <a:xfrm>
            <a:off x="7320136" y="1196752"/>
            <a:ext cx="381642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/>
              <a:t>HTML</a:t>
            </a:r>
            <a:r>
              <a:rPr lang="en-US" sz="2400" i="1" dirty="0"/>
              <a:t> </a:t>
            </a:r>
            <a:r>
              <a:rPr lang="ru-RU" sz="2400" i="1" dirty="0"/>
              <a:t>задумывался как средство переноса документации в электронный вид. Текстовый формат хорош для этого, но есть проблемы с оформлением текста…</a:t>
            </a:r>
          </a:p>
        </p:txBody>
      </p:sp>
      <p:pic>
        <p:nvPicPr>
          <p:cNvPr id="2" name="Picture 2" descr="Ð ÐµÐ·ÑÐ»ÑÑÐ°Ñ Ð¿Ð¾ÑÑÐºÑ Ð·Ð¾Ð±ÑÐ°Ð¶ÐµÐ½Ñ Ð·Ð° Ð·Ð°Ð¿Ð¸ÑÐ¾Ð¼ &quot;cern&quot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6240" y="4437112"/>
            <a:ext cx="1612652" cy="16126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36016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181742" y="120785"/>
            <a:ext cx="82809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HTML | </a:t>
            </a:r>
            <a:r>
              <a:rPr lang="ru-RU" sz="3200" b="1" dirty="0" err="1"/>
              <a:t>HyperText</a:t>
            </a:r>
            <a:r>
              <a:rPr lang="ru-RU" sz="3200" b="1" dirty="0"/>
              <a:t> </a:t>
            </a:r>
            <a:r>
              <a:rPr lang="ru-RU" sz="3200" b="1" dirty="0" err="1"/>
              <a:t>Markup</a:t>
            </a:r>
            <a:r>
              <a:rPr lang="ru-RU" sz="3200" b="1" dirty="0"/>
              <a:t> </a:t>
            </a:r>
            <a:r>
              <a:rPr lang="ru-RU" sz="3200" b="1" dirty="0" err="1"/>
              <a:t>Language</a:t>
            </a:r>
            <a:endParaRPr lang="en-US" sz="3200" b="1" dirty="0"/>
          </a:p>
        </p:txBody>
      </p:sp>
      <p:sp>
        <p:nvSpPr>
          <p:cNvPr id="5" name="Номер слайда 36"/>
          <p:cNvSpPr txBox="1">
            <a:spLocks/>
          </p:cNvSpPr>
          <p:nvPr/>
        </p:nvSpPr>
        <p:spPr>
          <a:xfrm>
            <a:off x="11208568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17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2103724" y="5253008"/>
            <a:ext cx="745269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b="1" i="1" dirty="0"/>
              <a:t>HTML</a:t>
            </a:r>
            <a:r>
              <a:rPr lang="ru-RU" sz="2400" i="1" dirty="0"/>
              <a:t> задаёт структуру документа (оборачивая фрагменты текста тегами) и оформление (которые теги задают обёрнутому тексту).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092504" y="921584"/>
            <a:ext cx="5715026" cy="1200329"/>
          </a:xfrm>
          <a:prstGeom prst="rect">
            <a:avLst/>
          </a:prstGeom>
          <a:noFill/>
          <a:ln w="19050">
            <a:solidFill>
              <a:schemeClr val="tx2">
                <a:lumMod val="40000"/>
                <a:lumOff val="60000"/>
              </a:schemeClr>
            </a:solidFill>
            <a:prstDash val="dash"/>
          </a:ln>
        </p:spPr>
        <p:txBody>
          <a:bodyPr wrap="none" rtlCol="0">
            <a:spAutoFit/>
          </a:bodyPr>
          <a:lstStyle/>
          <a:p>
            <a:r>
              <a:rPr lang="ru-RU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Это заголовок </a:t>
            </a:r>
          </a:p>
          <a:p>
            <a:endParaRPr lang="ru-RU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ru-RU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А это просто текст курсивом...</a:t>
            </a:r>
            <a:endParaRPr lang="uk-UA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13" name="Группа 12"/>
          <p:cNvGrpSpPr/>
          <p:nvPr/>
        </p:nvGrpSpPr>
        <p:grpSpPr>
          <a:xfrm>
            <a:off x="6493478" y="2318795"/>
            <a:ext cx="4812617" cy="2718188"/>
            <a:chOff x="4550537" y="1381065"/>
            <a:chExt cx="4748197" cy="2718188"/>
          </a:xfrm>
        </p:grpSpPr>
        <p:pic>
          <p:nvPicPr>
            <p:cNvPr id="1026" name="Picture 2" descr="Ð ÐµÐ·ÑÐ»ÑÑÐ°Ñ Ð¿Ð¾ÑÑÐºÑ Ð·Ð¾Ð±ÑÐ°Ð¶ÐµÐ½Ñ Ð·Ð° Ð·Ð°Ð¿Ð¸ÑÐ¾Ð¼ &quot;browser window&quot;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50537" y="1381065"/>
              <a:ext cx="4118645" cy="27181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Прямоугольник 5"/>
            <p:cNvSpPr/>
            <p:nvPr/>
          </p:nvSpPr>
          <p:spPr>
            <a:xfrm>
              <a:off x="4726734" y="1791267"/>
              <a:ext cx="4572000" cy="1200329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ru-RU" sz="2400" dirty="0"/>
                <a:t>Это заголовок </a:t>
              </a:r>
            </a:p>
            <a:p>
              <a:endParaRPr lang="ru-RU" sz="2400" dirty="0"/>
            </a:p>
            <a:p>
              <a:r>
                <a:rPr lang="ru-RU" sz="2400" dirty="0"/>
                <a:t>А это просто текст курсивом...</a:t>
              </a:r>
              <a:endParaRPr lang="uk-UA" sz="2400" dirty="0"/>
            </a:p>
          </p:txBody>
        </p:sp>
      </p:grpSp>
      <p:sp>
        <p:nvSpPr>
          <p:cNvPr id="15" name="Стрелка вправо 14"/>
          <p:cNvSpPr/>
          <p:nvPr/>
        </p:nvSpPr>
        <p:spPr>
          <a:xfrm rot="2300017">
            <a:off x="5042783" y="2626907"/>
            <a:ext cx="1140161" cy="599437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6652135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181742" y="120785"/>
            <a:ext cx="82809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HTML | </a:t>
            </a:r>
            <a:r>
              <a:rPr lang="ru-RU" sz="3200" b="1" dirty="0" err="1"/>
              <a:t>HyperText</a:t>
            </a:r>
            <a:r>
              <a:rPr lang="ru-RU" sz="3200" b="1" dirty="0"/>
              <a:t> </a:t>
            </a:r>
            <a:r>
              <a:rPr lang="ru-RU" sz="3200" b="1" dirty="0" err="1"/>
              <a:t>Markup</a:t>
            </a:r>
            <a:r>
              <a:rPr lang="ru-RU" sz="3200" b="1" dirty="0"/>
              <a:t> </a:t>
            </a:r>
            <a:r>
              <a:rPr lang="ru-RU" sz="3200" b="1" dirty="0" err="1"/>
              <a:t>Language</a:t>
            </a:r>
            <a:endParaRPr lang="en-US" sz="3200" b="1" dirty="0"/>
          </a:p>
        </p:txBody>
      </p:sp>
      <p:sp>
        <p:nvSpPr>
          <p:cNvPr id="5" name="Номер слайда 36"/>
          <p:cNvSpPr txBox="1">
            <a:spLocks/>
          </p:cNvSpPr>
          <p:nvPr/>
        </p:nvSpPr>
        <p:spPr>
          <a:xfrm>
            <a:off x="11298486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18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2103724" y="5253008"/>
            <a:ext cx="745269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b="1" i="1" dirty="0"/>
              <a:t>HTML</a:t>
            </a:r>
            <a:r>
              <a:rPr lang="ru-RU" sz="2400" i="1" dirty="0"/>
              <a:t> задаёт структуру документа (оборачивая фрагменты текста тегами) и оформление (которые теги задают обёрнутому тексту).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014767" y="953434"/>
            <a:ext cx="7096815" cy="1323439"/>
          </a:xfrm>
          <a:prstGeom prst="rect">
            <a:avLst/>
          </a:prstGeom>
          <a:noFill/>
          <a:ln w="19050">
            <a:solidFill>
              <a:schemeClr val="tx2">
                <a:lumMod val="40000"/>
                <a:lumOff val="60000"/>
              </a:schemeClr>
            </a:solidFill>
            <a:prstDash val="dash"/>
          </a:ln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&lt;h1&gt;</a:t>
            </a:r>
            <a:r>
              <a:rPr lang="ru-RU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Это заголовок</a:t>
            </a:r>
            <a:r>
              <a:rPr lang="en-US" sz="28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&lt;/h1&gt;</a:t>
            </a:r>
            <a:r>
              <a:rPr lang="ru-RU" sz="28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endParaRPr lang="ru-RU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8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28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8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ru-RU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А это просто текст курсивом...</a:t>
            </a:r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US" sz="24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uk-UA" sz="2400" b="1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13" name="Группа 12"/>
          <p:cNvGrpSpPr/>
          <p:nvPr/>
        </p:nvGrpSpPr>
        <p:grpSpPr>
          <a:xfrm>
            <a:off x="6493478" y="2492896"/>
            <a:ext cx="4812617" cy="2718188"/>
            <a:chOff x="4550537" y="1555166"/>
            <a:chExt cx="4748197" cy="2718188"/>
          </a:xfrm>
        </p:grpSpPr>
        <p:pic>
          <p:nvPicPr>
            <p:cNvPr id="1026" name="Picture 2" descr="Ð ÐµÐ·ÑÐ»ÑÑÐ°Ñ Ð¿Ð¾ÑÑÐºÑ Ð·Ð¾Ð±ÑÐ°Ð¶ÐµÐ½Ñ Ð·Ð° Ð·Ð°Ð¿Ð¸ÑÐ¾Ð¼ &quot;browser window&quot;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50537" y="1555166"/>
              <a:ext cx="4118645" cy="27181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Прямоугольник 5"/>
            <p:cNvSpPr/>
            <p:nvPr/>
          </p:nvSpPr>
          <p:spPr>
            <a:xfrm>
              <a:off x="4726734" y="1965368"/>
              <a:ext cx="4572000" cy="1323439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ru-RU" sz="3600" b="1" dirty="0"/>
                <a:t>Это заголовок </a:t>
              </a:r>
            </a:p>
            <a:p>
              <a:endParaRPr lang="ru-RU" sz="2400" dirty="0"/>
            </a:p>
            <a:p>
              <a:r>
                <a:rPr lang="ru-RU" sz="2000" i="1" dirty="0"/>
                <a:t>А это просто текст курсивом...</a:t>
              </a:r>
              <a:endParaRPr lang="uk-UA" sz="2000" i="1" dirty="0"/>
            </a:p>
          </p:txBody>
        </p:sp>
      </p:grpSp>
      <p:sp>
        <p:nvSpPr>
          <p:cNvPr id="15" name="Стрелка вправо 14"/>
          <p:cNvSpPr/>
          <p:nvPr/>
        </p:nvSpPr>
        <p:spPr>
          <a:xfrm rot="2300017">
            <a:off x="5119046" y="2781868"/>
            <a:ext cx="1140161" cy="599437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1978165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063552" y="447753"/>
            <a:ext cx="82809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HTML | </a:t>
            </a:r>
            <a:r>
              <a:rPr lang="ru-RU" sz="3200" b="1" dirty="0" err="1"/>
              <a:t>HyperText</a:t>
            </a:r>
            <a:r>
              <a:rPr lang="ru-RU" sz="3200" b="1" dirty="0"/>
              <a:t> </a:t>
            </a:r>
            <a:r>
              <a:rPr lang="ru-RU" sz="3200" b="1" dirty="0" err="1"/>
              <a:t>Markup</a:t>
            </a:r>
            <a:r>
              <a:rPr lang="ru-RU" sz="3200" b="1" dirty="0"/>
              <a:t> </a:t>
            </a:r>
            <a:r>
              <a:rPr lang="ru-RU" sz="3200" b="1" dirty="0" err="1"/>
              <a:t>Language</a:t>
            </a:r>
            <a:endParaRPr lang="en-US" sz="32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2315580" y="1268761"/>
            <a:ext cx="7776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b="1" dirty="0"/>
              <a:t>Данные</a:t>
            </a:r>
            <a:r>
              <a:rPr lang="ru-RU" sz="3600" dirty="0"/>
              <a:t> + </a:t>
            </a:r>
            <a:r>
              <a:rPr lang="ru-RU" sz="3600" dirty="0">
                <a:solidFill>
                  <a:srgbClr val="C00000"/>
                </a:solidFill>
              </a:rPr>
              <a:t>Метаданные</a:t>
            </a:r>
            <a:endParaRPr lang="uk-UA" sz="3600" dirty="0">
              <a:solidFill>
                <a:srgbClr val="C0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315580" y="3068961"/>
            <a:ext cx="7776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C00000"/>
                </a:solidFill>
              </a:rPr>
              <a:t>&lt;title&gt; </a:t>
            </a:r>
            <a:r>
              <a:rPr lang="en-US" sz="3600" b="1" dirty="0"/>
              <a:t>Page title </a:t>
            </a:r>
            <a:r>
              <a:rPr lang="en-US" sz="3600" dirty="0">
                <a:solidFill>
                  <a:srgbClr val="C00000"/>
                </a:solidFill>
              </a:rPr>
              <a:t>&lt;/title&gt;</a:t>
            </a:r>
            <a:endParaRPr lang="uk-UA" sz="3600" dirty="0">
              <a:solidFill>
                <a:srgbClr val="C00000"/>
              </a:solidFill>
            </a:endParaRPr>
          </a:p>
        </p:txBody>
      </p:sp>
      <p:sp>
        <p:nvSpPr>
          <p:cNvPr id="5" name="Номер слайда 36"/>
          <p:cNvSpPr txBox="1">
            <a:spLocks/>
          </p:cNvSpPr>
          <p:nvPr/>
        </p:nvSpPr>
        <p:spPr>
          <a:xfrm>
            <a:off x="11136560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19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315580" y="2206606"/>
            <a:ext cx="7776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b="1" dirty="0"/>
              <a:t>Текст </a:t>
            </a:r>
            <a:r>
              <a:rPr lang="ru-RU" sz="3600" dirty="0"/>
              <a:t>+ </a:t>
            </a:r>
            <a:r>
              <a:rPr lang="ru-RU" sz="3600" dirty="0">
                <a:solidFill>
                  <a:srgbClr val="C00000"/>
                </a:solidFill>
              </a:rPr>
              <a:t>Как текст отобразить</a:t>
            </a:r>
            <a:endParaRPr lang="uk-UA" sz="3600" dirty="0">
              <a:solidFill>
                <a:srgbClr val="C00000"/>
              </a:solidFill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2156272" y="4145012"/>
            <a:ext cx="820891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HTML</a:t>
            </a:r>
            <a:r>
              <a:rPr lang="ru-RU" sz="2400" dirty="0"/>
              <a:t> задаёт структуру документа (оборачивая фрагменты текста тегами) и оформление (которые теги задают обёрнутому тексту).</a:t>
            </a:r>
          </a:p>
          <a:p>
            <a:pPr algn="just"/>
            <a:endParaRPr lang="ru-RU" sz="2400" dirty="0"/>
          </a:p>
          <a:p>
            <a:r>
              <a:rPr lang="ru-RU" sz="2400" dirty="0"/>
              <a:t>Язык </a:t>
            </a:r>
            <a:r>
              <a:rPr lang="ru-RU" sz="2400" b="1" dirty="0"/>
              <a:t>HTML</a:t>
            </a:r>
            <a:r>
              <a:rPr lang="ru-RU" sz="2400" dirty="0"/>
              <a:t> </a:t>
            </a:r>
            <a:r>
              <a:rPr lang="ru-RU" sz="2400" b="1" dirty="0"/>
              <a:t>интерпретируется</a:t>
            </a:r>
            <a:r>
              <a:rPr lang="en-US" sz="2400" dirty="0"/>
              <a:t> </a:t>
            </a:r>
            <a:r>
              <a:rPr lang="ru-RU" sz="2400" dirty="0"/>
              <a:t>браузерами и </a:t>
            </a:r>
            <a:r>
              <a:rPr lang="ru-RU" sz="2400" i="1" dirty="0"/>
              <a:t>отображается в виде документа</a:t>
            </a:r>
            <a:r>
              <a:rPr lang="ru-RU" sz="2400" dirty="0"/>
              <a:t> в удобной для человека форме.</a:t>
            </a:r>
            <a:endParaRPr lang="uk-UA" sz="2400" dirty="0"/>
          </a:p>
        </p:txBody>
      </p:sp>
    </p:spTree>
    <p:extLst>
      <p:ext uri="{BB962C8B-B14F-4D97-AF65-F5344CB8AC3E}">
        <p14:creationId xmlns:p14="http://schemas.microsoft.com/office/powerpoint/2010/main" val="1312399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-6904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sz="13800" b="1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ECA7CBD-6B7E-48B4-BB3C-8091CA930A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376" y="2794787"/>
            <a:ext cx="2219637" cy="172819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F00C898-4ED6-4DEF-8DBF-56B90085A80C}"/>
              </a:ext>
            </a:extLst>
          </p:cNvPr>
          <p:cNvSpPr txBox="1"/>
          <p:nvPr/>
        </p:nvSpPr>
        <p:spPr>
          <a:xfrm>
            <a:off x="-6904" y="476672"/>
            <a:ext cx="1219199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bg1"/>
                </a:solidFill>
              </a:rPr>
              <a:t>WI-FI</a:t>
            </a:r>
            <a:endParaRPr lang="uk-UA" sz="7200" b="1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657345-AA51-4BAF-BAA9-38E5041C497A}"/>
              </a:ext>
            </a:extLst>
          </p:cNvPr>
          <p:cNvSpPr txBox="1"/>
          <p:nvPr/>
        </p:nvSpPr>
        <p:spPr>
          <a:xfrm>
            <a:off x="3287688" y="2376599"/>
            <a:ext cx="860947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chemeClr val="accent6">
                    <a:lumMod val="75000"/>
                  </a:schemeClr>
                </a:solidFill>
              </a:rPr>
              <a:t>wifi@32_2G </a:t>
            </a:r>
            <a:r>
              <a:rPr lang="en-US" sz="6600" b="1" dirty="0">
                <a:solidFill>
                  <a:schemeClr val="bg1"/>
                </a:solidFill>
              </a:rPr>
              <a:t>/ </a:t>
            </a:r>
            <a:r>
              <a:rPr lang="en-US" sz="6600" b="1" dirty="0" err="1">
                <a:solidFill>
                  <a:srgbClr val="FFFF00"/>
                </a:solidFill>
              </a:rPr>
              <a:t>ortdnipro</a:t>
            </a:r>
            <a:endParaRPr lang="uk-UA" sz="4800" b="1" dirty="0">
              <a:solidFill>
                <a:srgbClr val="FFFF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F6AC8A-8C1F-42F3-BCA6-20457708C9E1}"/>
              </a:ext>
            </a:extLst>
          </p:cNvPr>
          <p:cNvSpPr txBox="1"/>
          <p:nvPr/>
        </p:nvSpPr>
        <p:spPr>
          <a:xfrm>
            <a:off x="3273199" y="3833172"/>
            <a:ext cx="860947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rgbClr val="92D050"/>
                </a:solidFill>
              </a:rPr>
              <a:t>wifi@32_5G </a:t>
            </a:r>
            <a:r>
              <a:rPr lang="en-US" sz="6600" b="1" dirty="0">
                <a:solidFill>
                  <a:schemeClr val="bg1"/>
                </a:solidFill>
              </a:rPr>
              <a:t>/ </a:t>
            </a:r>
            <a:r>
              <a:rPr lang="en-US" sz="6600" b="1" dirty="0" err="1">
                <a:solidFill>
                  <a:srgbClr val="FFFF00"/>
                </a:solidFill>
              </a:rPr>
              <a:t>ortdnipro</a:t>
            </a:r>
            <a:endParaRPr lang="uk-UA" sz="48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38976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Notepad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26687" y="1124744"/>
            <a:ext cx="3096491" cy="12581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0" y="116632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b="1" dirty="0"/>
              <a:t>Текстовый редактор </a:t>
            </a:r>
            <a:r>
              <a:rPr lang="en-US" sz="3200" b="1" dirty="0"/>
              <a:t>| </a:t>
            </a:r>
            <a:r>
              <a:rPr lang="ru-RU" sz="3200" b="1" dirty="0"/>
              <a:t>Редактор кода</a:t>
            </a:r>
            <a:endParaRPr lang="uk-UA" sz="2400" b="1" dirty="0"/>
          </a:p>
        </p:txBody>
      </p:sp>
      <p:sp>
        <p:nvSpPr>
          <p:cNvPr id="5" name="Номер слайда 36"/>
          <p:cNvSpPr txBox="1">
            <a:spLocks/>
          </p:cNvSpPr>
          <p:nvPr/>
        </p:nvSpPr>
        <p:spPr>
          <a:xfrm>
            <a:off x="11136560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20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7" name="Picture 4" descr="http://screenshots.en.sftcdn.net/en/scrn/31000/31829/notepad-06-700x48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05545" y="1922938"/>
            <a:ext cx="3538773" cy="24417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/>
          <p:cNvSpPr txBox="1"/>
          <p:nvPr/>
        </p:nvSpPr>
        <p:spPr>
          <a:xfrm>
            <a:off x="7320136" y="1074216"/>
            <a:ext cx="3450199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/>
              <a:t>HTML</a:t>
            </a:r>
            <a:r>
              <a:rPr lang="ru-RU" sz="2200" dirty="0"/>
              <a:t> – текстовый формат, и для его создания подойдёт любой текстовый редактор. </a:t>
            </a:r>
          </a:p>
          <a:p>
            <a:endParaRPr lang="ru-RU" sz="2200" dirty="0"/>
          </a:p>
          <a:p>
            <a:r>
              <a:rPr lang="ru-RU" sz="2200" dirty="0"/>
              <a:t>Однако для написания кода удобнее использовать редакторы с «подсветкой» синтаксиса.</a:t>
            </a:r>
          </a:p>
          <a:p>
            <a:endParaRPr lang="ru-RU" sz="2200" b="1" dirty="0"/>
          </a:p>
          <a:p>
            <a:r>
              <a:rPr lang="en-US" sz="2200" b="1" dirty="0"/>
              <a:t>Visual Studio Code </a:t>
            </a:r>
            <a:r>
              <a:rPr lang="ru-RU" sz="2200" dirty="0"/>
              <a:t>один из таких редакторов. </a:t>
            </a:r>
            <a:endParaRPr lang="uk-UA" sz="2200" dirty="0"/>
          </a:p>
        </p:txBody>
      </p:sp>
      <p:pic>
        <p:nvPicPr>
          <p:cNvPr id="2050" name="Picture 2" descr="GitHub - microsoft/vscode: Visual Studio Cod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5520" y="2861047"/>
            <a:ext cx="4598822" cy="34523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Прямоугольник 7"/>
          <p:cNvSpPr/>
          <p:nvPr/>
        </p:nvSpPr>
        <p:spPr>
          <a:xfrm>
            <a:off x="7352901" y="5549170"/>
            <a:ext cx="349974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hlinkClick r:id="rId5"/>
              </a:rPr>
              <a:t>https://code.visualstudio.com/</a:t>
            </a:r>
            <a:endParaRPr lang="ru-RU" sz="2000" b="1" dirty="0"/>
          </a:p>
        </p:txBody>
      </p:sp>
    </p:spTree>
    <p:extLst>
      <p:ext uri="{BB962C8B-B14F-4D97-AF65-F5344CB8AC3E}">
        <p14:creationId xmlns:p14="http://schemas.microsoft.com/office/powerpoint/2010/main" val="37057571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b="1" dirty="0"/>
              <a:t>2. HTML</a:t>
            </a:r>
            <a:r>
              <a:rPr lang="ru-RU" sz="8000" b="1" dirty="0"/>
              <a:t>-документ</a:t>
            </a:r>
            <a:endParaRPr lang="uk-UA" sz="8000" b="1" dirty="0"/>
          </a:p>
        </p:txBody>
      </p:sp>
    </p:spTree>
    <p:extLst>
      <p:ext uri="{BB962C8B-B14F-4D97-AF65-F5344CB8AC3E}">
        <p14:creationId xmlns:p14="http://schemas.microsoft.com/office/powerpoint/2010/main" val="38161907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Номер слайда 36"/>
          <p:cNvSpPr txBox="1">
            <a:spLocks/>
          </p:cNvSpPr>
          <p:nvPr/>
        </p:nvSpPr>
        <p:spPr>
          <a:xfrm>
            <a:off x="11136560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22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503713" y="350100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2103926" y="1929026"/>
            <a:ext cx="756752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4000" b="1" dirty="0">
                <a:solidFill>
                  <a:srgbClr val="0070C0"/>
                </a:solidFill>
              </a:rPr>
              <a:t>&lt;tag </a:t>
            </a:r>
            <a:r>
              <a:rPr lang="sv-SE" sz="4000" b="1" dirty="0">
                <a:solidFill>
                  <a:srgbClr val="00B050"/>
                </a:solidFill>
              </a:rPr>
              <a:t>attr="value”</a:t>
            </a:r>
            <a:r>
              <a:rPr lang="sv-SE" sz="4000" b="1" dirty="0">
                <a:solidFill>
                  <a:srgbClr val="0070C0"/>
                </a:solidFill>
              </a:rPr>
              <a:t>&gt;</a:t>
            </a:r>
            <a:r>
              <a:rPr lang="sv-SE" sz="4000" b="1" dirty="0">
                <a:solidFill>
                  <a:schemeClr val="accent6">
                    <a:lumMod val="75000"/>
                  </a:schemeClr>
                </a:solidFill>
              </a:rPr>
              <a:t>Text data</a:t>
            </a:r>
            <a:r>
              <a:rPr lang="sv-SE" sz="4000" b="1" dirty="0">
                <a:solidFill>
                  <a:srgbClr val="0070C0"/>
                </a:solidFill>
              </a:rPr>
              <a:t>&lt;/tag&gt;</a:t>
            </a:r>
            <a:endParaRPr lang="ru-RU" sz="4000" b="1" dirty="0">
              <a:solidFill>
                <a:srgbClr val="0070C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103926" y="2780928"/>
            <a:ext cx="788050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/>
            <a:r>
              <a:rPr lang="ru-RU" sz="3200" b="1" dirty="0">
                <a:solidFill>
                  <a:srgbClr val="0070C0"/>
                </a:solidFill>
              </a:rPr>
              <a:t>Теги</a:t>
            </a:r>
            <a:r>
              <a:rPr lang="ru-RU" sz="3200" dirty="0"/>
              <a:t> как контейнер для блока текста </a:t>
            </a:r>
          </a:p>
          <a:p>
            <a:pPr marL="342900" indent="-342900"/>
            <a:r>
              <a:rPr lang="ru-RU" sz="3200" dirty="0"/>
              <a:t>	+ </a:t>
            </a:r>
            <a:r>
              <a:rPr lang="ru-RU" sz="3200" b="1" dirty="0">
                <a:solidFill>
                  <a:srgbClr val="00B050"/>
                </a:solidFill>
              </a:rPr>
              <a:t>атрибуты </a:t>
            </a:r>
            <a:r>
              <a:rPr lang="ru-RU" sz="3200" dirty="0"/>
              <a:t>(</a:t>
            </a:r>
            <a:r>
              <a:rPr lang="ru-RU" sz="3200" i="1" dirty="0"/>
              <a:t>свойства</a:t>
            </a:r>
            <a:r>
              <a:rPr lang="ru-RU" sz="3200" dirty="0"/>
              <a:t>, уточняют задачи тега, теги могут быть без атрибутов);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2135560" y="4500410"/>
            <a:ext cx="777686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/>
            <a:r>
              <a:rPr lang="ru-RU" sz="3200" b="1" dirty="0">
                <a:solidFill>
                  <a:schemeClr val="accent6">
                    <a:lumMod val="75000"/>
                  </a:schemeClr>
                </a:solidFill>
              </a:rPr>
              <a:t>Текстовые</a:t>
            </a:r>
            <a:r>
              <a:rPr lang="ru-RU" sz="3200" dirty="0"/>
              <a:t> данные (содержимое, </a:t>
            </a:r>
            <a:r>
              <a:rPr lang="ru-RU" sz="3200" dirty="0" err="1"/>
              <a:t>контент</a:t>
            </a:r>
            <a:r>
              <a:rPr lang="ru-RU" sz="3200" dirty="0"/>
              <a:t>).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279576" y="1412777"/>
            <a:ext cx="18437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i="1" dirty="0"/>
              <a:t>состоит из: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135561" y="5288341"/>
            <a:ext cx="7880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/>
            <a:r>
              <a:rPr lang="ru-RU" sz="3200" b="1" dirty="0">
                <a:solidFill>
                  <a:srgbClr val="0070C0"/>
                </a:solidFill>
              </a:rPr>
              <a:t>Теги </a:t>
            </a:r>
            <a:r>
              <a:rPr lang="ru-RU" sz="3200" dirty="0"/>
              <a:t>могут быть парными и </a:t>
            </a:r>
            <a:r>
              <a:rPr lang="uk-UA" sz="3200" dirty="0" err="1"/>
              <a:t>непарными</a:t>
            </a:r>
            <a:r>
              <a:rPr lang="ru-RU" sz="3200" dirty="0"/>
              <a:t>;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524000" y="447752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HTML | </a:t>
            </a:r>
            <a:r>
              <a:rPr lang="ru-RU" sz="4000" b="1" dirty="0" err="1">
                <a:solidFill>
                  <a:srgbClr val="0070C0"/>
                </a:solidFill>
              </a:rPr>
              <a:t>HyperText</a:t>
            </a:r>
            <a:r>
              <a:rPr lang="ru-RU" sz="4000" b="1" dirty="0"/>
              <a:t> </a:t>
            </a:r>
            <a:r>
              <a:rPr lang="ru-RU" sz="4000" b="1" dirty="0" err="1">
                <a:solidFill>
                  <a:srgbClr val="00B050"/>
                </a:solidFill>
              </a:rPr>
              <a:t>Markup</a:t>
            </a:r>
            <a:r>
              <a:rPr lang="ru-RU" sz="4000" b="1" dirty="0"/>
              <a:t> </a:t>
            </a:r>
            <a:r>
              <a:rPr lang="ru-RU" sz="4000" b="1" dirty="0" err="1">
                <a:solidFill>
                  <a:schemeClr val="accent6">
                    <a:lumMod val="75000"/>
                  </a:schemeClr>
                </a:solidFill>
              </a:rPr>
              <a:t>Language</a:t>
            </a:r>
            <a:endParaRPr lang="en-US" sz="4000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20716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332656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HTML</a:t>
            </a:r>
            <a:r>
              <a:rPr lang="ru-RU" sz="3600" b="1" dirty="0"/>
              <a:t>-документ</a:t>
            </a:r>
            <a:r>
              <a:rPr lang="en-US" sz="3600" b="1" dirty="0"/>
              <a:t>…</a:t>
            </a:r>
            <a:endParaRPr lang="uk-UA" sz="2800" b="1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/>
          <a:srcRect b="8408"/>
          <a:stretch/>
        </p:blipFill>
        <p:spPr>
          <a:xfrm>
            <a:off x="1703512" y="1419808"/>
            <a:ext cx="9289032" cy="4248472"/>
          </a:xfrm>
          <a:prstGeom prst="rect">
            <a:avLst/>
          </a:prstGeom>
        </p:spPr>
      </p:pic>
      <p:sp>
        <p:nvSpPr>
          <p:cNvPr id="7" name="Номер слайда 36"/>
          <p:cNvSpPr txBox="1">
            <a:spLocks/>
          </p:cNvSpPr>
          <p:nvPr/>
        </p:nvSpPr>
        <p:spPr>
          <a:xfrm>
            <a:off x="11136560" y="6093296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23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00648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Номер слайда 36"/>
          <p:cNvSpPr txBox="1">
            <a:spLocks/>
          </p:cNvSpPr>
          <p:nvPr/>
        </p:nvSpPr>
        <p:spPr>
          <a:xfrm>
            <a:off x="11064552" y="6093296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24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47528" y="1340767"/>
            <a:ext cx="8740779" cy="5313823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0" y="334398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b="1" dirty="0"/>
              <a:t>Древовидная</a:t>
            </a:r>
            <a:r>
              <a:rPr lang="en-US" sz="3600" b="1" dirty="0"/>
              <a:t> </a:t>
            </a:r>
            <a:r>
              <a:rPr lang="ru-RU" sz="3600" b="1" dirty="0"/>
              <a:t>структура </a:t>
            </a:r>
            <a:r>
              <a:rPr lang="en-US" sz="3600" b="1" dirty="0"/>
              <a:t>HTML</a:t>
            </a:r>
            <a:r>
              <a:rPr lang="ru-RU" sz="3600" b="1" dirty="0"/>
              <a:t> документа</a:t>
            </a:r>
            <a:endParaRPr lang="uk-UA" sz="2800" b="1" dirty="0"/>
          </a:p>
        </p:txBody>
      </p:sp>
    </p:spTree>
    <p:extLst>
      <p:ext uri="{BB962C8B-B14F-4D97-AF65-F5344CB8AC3E}">
        <p14:creationId xmlns:p14="http://schemas.microsoft.com/office/powerpoint/2010/main" val="18036176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777478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5400" b="1" dirty="0"/>
              <a:t>Заголовки, параграф</a:t>
            </a:r>
            <a:r>
              <a:rPr lang="ru-RU" sz="5400" b="1" dirty="0"/>
              <a:t>ы, строки…</a:t>
            </a:r>
            <a:endParaRPr lang="uk-UA" sz="54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2063552" y="2780928"/>
            <a:ext cx="864096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Courier New" pitchFamily="49" charset="0"/>
                <a:cs typeface="Courier New" pitchFamily="49" charset="0"/>
              </a:rPr>
              <a:t>&lt;p&gt;, &lt;h1&gt;</a:t>
            </a:r>
            <a:r>
              <a:rPr lang="ru-RU" sz="4000" b="1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4000" b="1" dirty="0">
                <a:latin typeface="Courier New" pitchFamily="49" charset="0"/>
                <a:cs typeface="Courier New" pitchFamily="49" charset="0"/>
              </a:rPr>
              <a:t>&lt;h6&gt;, &lt;div&gt;</a:t>
            </a:r>
            <a:r>
              <a:rPr lang="ru-RU" sz="4000" b="1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4000" b="1" dirty="0">
                <a:latin typeface="Courier New" pitchFamily="49" charset="0"/>
                <a:cs typeface="Courier New" pitchFamily="49" charset="0"/>
              </a:rPr>
              <a:t>&lt;b&gt;, &lt;</a:t>
            </a:r>
            <a:r>
              <a:rPr lang="en-US" sz="4000" b="1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4000" b="1" dirty="0">
                <a:latin typeface="Courier New" pitchFamily="49" charset="0"/>
                <a:cs typeface="Courier New" pitchFamily="49" charset="0"/>
              </a:rPr>
              <a:t>&gt;, &lt;u&gt;, &lt;a&gt;, &lt;</a:t>
            </a:r>
            <a:r>
              <a:rPr lang="en-US" sz="4000" b="1" dirty="0" err="1">
                <a:latin typeface="Courier New" pitchFamily="49" charset="0"/>
                <a:cs typeface="Courier New" pitchFamily="49" charset="0"/>
              </a:rPr>
              <a:t>img</a:t>
            </a:r>
            <a:r>
              <a:rPr lang="en-US" sz="4000" b="1" dirty="0">
                <a:latin typeface="Courier New" pitchFamily="49" charset="0"/>
                <a:cs typeface="Courier New" pitchFamily="49" charset="0"/>
              </a:rPr>
              <a:t>&gt;, &lt;span&gt;</a:t>
            </a:r>
            <a:r>
              <a:rPr lang="ru-RU" sz="4000" b="1" dirty="0">
                <a:latin typeface="Courier New" pitchFamily="49" charset="0"/>
                <a:cs typeface="Courier New" pitchFamily="49" charset="0"/>
              </a:rPr>
              <a:t>...</a:t>
            </a:r>
            <a:endParaRPr lang="uk-UA" sz="32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Номер слайда 36"/>
          <p:cNvSpPr txBox="1">
            <a:spLocks/>
          </p:cNvSpPr>
          <p:nvPr/>
        </p:nvSpPr>
        <p:spPr>
          <a:xfrm>
            <a:off x="11136560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25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57264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524000" y="404665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400" b="1" dirty="0"/>
              <a:t>Тег для вставки изображений</a:t>
            </a:r>
            <a:endParaRPr lang="uk-UA" sz="44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1524000" y="2132856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rgbClr val="0070C0"/>
                </a:solidFill>
              </a:rPr>
              <a:t>&lt;</a:t>
            </a:r>
            <a:r>
              <a:rPr lang="en-US" sz="4000" b="1" dirty="0" err="1">
                <a:solidFill>
                  <a:srgbClr val="0070C0"/>
                </a:solidFill>
              </a:rPr>
              <a:t>img</a:t>
            </a:r>
            <a:r>
              <a:rPr lang="ru-RU" sz="4000" b="1" dirty="0">
                <a:solidFill>
                  <a:srgbClr val="0070C0"/>
                </a:solidFill>
              </a:rPr>
              <a:t> </a:t>
            </a:r>
            <a:r>
              <a:rPr lang="en-US" sz="4000" b="1" dirty="0" err="1">
                <a:solidFill>
                  <a:srgbClr val="00B050"/>
                </a:solidFill>
              </a:rPr>
              <a:t>src</a:t>
            </a:r>
            <a:r>
              <a:rPr lang="en-US" sz="4000" b="1" dirty="0">
                <a:solidFill>
                  <a:srgbClr val="00B050"/>
                </a:solidFill>
              </a:rPr>
              <a:t>=“./cat.jpg”</a:t>
            </a:r>
            <a:r>
              <a:rPr lang="ru-RU" sz="4000" b="1" dirty="0">
                <a:solidFill>
                  <a:srgbClr val="00B050"/>
                </a:solidFill>
              </a:rPr>
              <a:t> </a:t>
            </a:r>
            <a:r>
              <a:rPr lang="en-US" sz="4000" b="1" dirty="0">
                <a:solidFill>
                  <a:schemeClr val="accent6">
                    <a:lumMod val="75000"/>
                  </a:schemeClr>
                </a:solidFill>
              </a:rPr>
              <a:t>alt=“</a:t>
            </a:r>
            <a:r>
              <a:rPr lang="ru-RU" sz="4000" b="1" dirty="0">
                <a:solidFill>
                  <a:schemeClr val="accent6">
                    <a:lumMod val="75000"/>
                  </a:schemeClr>
                </a:solidFill>
              </a:rPr>
              <a:t>Это кот</a:t>
            </a:r>
            <a:r>
              <a:rPr lang="en-US" sz="4000" b="1" dirty="0">
                <a:solidFill>
                  <a:schemeClr val="accent6">
                    <a:lumMod val="75000"/>
                  </a:schemeClr>
                </a:solidFill>
              </a:rPr>
              <a:t>”</a:t>
            </a:r>
            <a:r>
              <a:rPr lang="en-US" sz="4000" b="1" dirty="0">
                <a:solidFill>
                  <a:srgbClr val="0070C0"/>
                </a:solidFill>
              </a:rPr>
              <a:t>&gt;</a:t>
            </a:r>
            <a:endParaRPr lang="uk-UA" sz="1600" dirty="0">
              <a:solidFill>
                <a:srgbClr val="0070C0"/>
              </a:solidFill>
            </a:endParaRPr>
          </a:p>
        </p:txBody>
      </p:sp>
      <p:sp>
        <p:nvSpPr>
          <p:cNvPr id="9" name="Номер слайда 36"/>
          <p:cNvSpPr txBox="1">
            <a:spLocks/>
          </p:cNvSpPr>
          <p:nvPr/>
        </p:nvSpPr>
        <p:spPr>
          <a:xfrm>
            <a:off x="11136560" y="6093296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26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279576" y="3573016"/>
            <a:ext cx="770485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Тег </a:t>
            </a:r>
            <a:r>
              <a:rPr lang="en-US" sz="2400" b="1" dirty="0">
                <a:solidFill>
                  <a:srgbClr val="0070C0"/>
                </a:solidFill>
              </a:rPr>
              <a:t>&lt;</a:t>
            </a:r>
            <a:r>
              <a:rPr lang="en-US" sz="2400" b="1" dirty="0" err="1">
                <a:solidFill>
                  <a:srgbClr val="0070C0"/>
                </a:solidFill>
              </a:rPr>
              <a:t>img</a:t>
            </a:r>
            <a:r>
              <a:rPr lang="en-US" sz="2400" b="1" dirty="0">
                <a:solidFill>
                  <a:srgbClr val="0070C0"/>
                </a:solidFill>
              </a:rPr>
              <a:t>&gt; </a:t>
            </a:r>
            <a:r>
              <a:rPr lang="ru-RU" sz="2400" dirty="0"/>
              <a:t>непарный тег предназначен для вставки изображений нас страницу (ссылка на файл с изображением указывается при помощи атрибута </a:t>
            </a:r>
            <a:r>
              <a:rPr lang="en-US" sz="2400" b="1" dirty="0" err="1">
                <a:solidFill>
                  <a:srgbClr val="00B050"/>
                </a:solidFill>
              </a:rPr>
              <a:t>src</a:t>
            </a:r>
            <a:r>
              <a:rPr lang="ru-RU" sz="2400" dirty="0"/>
              <a:t>)</a:t>
            </a:r>
            <a:r>
              <a:rPr lang="en-US" sz="2400" dirty="0"/>
              <a:t>. </a:t>
            </a:r>
            <a:r>
              <a:rPr lang="ru-RU" sz="2400" dirty="0"/>
              <a:t>Подробнее о других атрибутах тега: </a:t>
            </a:r>
            <a:r>
              <a:rPr lang="en-US" sz="2400" dirty="0">
                <a:hlinkClick r:id="rId3"/>
              </a:rPr>
              <a:t>https://webref.ru/html/img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6047315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533058" y="453587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800" b="1" dirty="0"/>
              <a:t>Тег для ссылок</a:t>
            </a:r>
            <a:endParaRPr lang="uk-UA" sz="48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3935760" y="1746379"/>
            <a:ext cx="482453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0070C0"/>
                </a:solidFill>
              </a:rPr>
              <a:t>&lt;a</a:t>
            </a:r>
            <a:r>
              <a:rPr lang="ru-RU" sz="3600" b="1" dirty="0">
                <a:solidFill>
                  <a:srgbClr val="0070C0"/>
                </a:solidFill>
              </a:rPr>
              <a:t> </a:t>
            </a:r>
            <a:r>
              <a:rPr lang="en-US" sz="3600" b="1" dirty="0" err="1">
                <a:solidFill>
                  <a:srgbClr val="00B050"/>
                </a:solidFill>
              </a:rPr>
              <a:t>href</a:t>
            </a:r>
            <a:r>
              <a:rPr lang="en-US" sz="3600" b="1" dirty="0">
                <a:solidFill>
                  <a:srgbClr val="00B050"/>
                </a:solidFill>
              </a:rPr>
              <a:t>=“http://itc.ua”</a:t>
            </a:r>
            <a:r>
              <a:rPr lang="en-US" sz="3600" b="1" dirty="0">
                <a:solidFill>
                  <a:srgbClr val="0070C0"/>
                </a:solidFill>
              </a:rPr>
              <a:t>&gt;</a:t>
            </a:r>
          </a:p>
          <a:p>
            <a:r>
              <a:rPr lang="en-US" sz="3600" b="1" dirty="0">
                <a:solidFill>
                  <a:srgbClr val="0070C0"/>
                </a:solidFill>
              </a:rPr>
              <a:t>	</a:t>
            </a:r>
            <a:r>
              <a:rPr lang="ru-RU" sz="3600" b="1" dirty="0">
                <a:solidFill>
                  <a:schemeClr val="accent6">
                    <a:lumMod val="75000"/>
                  </a:schemeClr>
                </a:solidFill>
              </a:rPr>
              <a:t>Перейти на </a:t>
            </a:r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ITC</a:t>
            </a:r>
          </a:p>
          <a:p>
            <a:r>
              <a:rPr lang="en-US" sz="3600" b="1" dirty="0">
                <a:solidFill>
                  <a:srgbClr val="0070C0"/>
                </a:solidFill>
              </a:rPr>
              <a:t>&lt;/a&gt;</a:t>
            </a:r>
            <a:endParaRPr lang="uk-UA" sz="1400" dirty="0">
              <a:solidFill>
                <a:srgbClr val="0070C0"/>
              </a:solidFill>
            </a:endParaRPr>
          </a:p>
        </p:txBody>
      </p:sp>
      <p:sp>
        <p:nvSpPr>
          <p:cNvPr id="9" name="Номер слайда 36"/>
          <p:cNvSpPr txBox="1">
            <a:spLocks/>
          </p:cNvSpPr>
          <p:nvPr/>
        </p:nvSpPr>
        <p:spPr>
          <a:xfrm>
            <a:off x="11136560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27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423592" y="3933056"/>
            <a:ext cx="784887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Тег </a:t>
            </a:r>
            <a:r>
              <a:rPr lang="en-US" sz="2400" b="1" dirty="0"/>
              <a:t>&lt;a&gt; </a:t>
            </a:r>
            <a:r>
              <a:rPr lang="ru-RU" sz="2400" dirty="0"/>
              <a:t>парный тег предназначен для создания гиперссылок</a:t>
            </a:r>
            <a:r>
              <a:rPr lang="en-US" sz="2400" dirty="0"/>
              <a:t> </a:t>
            </a:r>
            <a:r>
              <a:rPr lang="ru-RU" sz="2400" dirty="0"/>
              <a:t>в </a:t>
            </a:r>
            <a:r>
              <a:rPr lang="en-US" sz="2400" dirty="0"/>
              <a:t>HTML</a:t>
            </a:r>
            <a:r>
              <a:rPr lang="ru-RU" sz="2400" dirty="0"/>
              <a:t> документе, адрес на который ведёт ссылка задаётся при помощи атрибута </a:t>
            </a:r>
            <a:r>
              <a:rPr lang="en-US" sz="2400" b="1" dirty="0" err="1"/>
              <a:t>href</a:t>
            </a:r>
            <a:r>
              <a:rPr lang="en-US" sz="2400" dirty="0"/>
              <a:t>. </a:t>
            </a:r>
            <a:r>
              <a:rPr lang="ru-RU" sz="2400" dirty="0"/>
              <a:t>Подробнее о других атрибутах тега: </a:t>
            </a:r>
            <a:r>
              <a:rPr lang="en-US" sz="2400" dirty="0">
                <a:hlinkClick r:id="rId3"/>
              </a:rPr>
              <a:t>https://webref.ru/html/a</a:t>
            </a:r>
            <a:endParaRPr lang="uk-UA" sz="2400" dirty="0"/>
          </a:p>
        </p:txBody>
      </p:sp>
    </p:spTree>
    <p:extLst>
      <p:ext uri="{BB962C8B-B14F-4D97-AF65-F5344CB8AC3E}">
        <p14:creationId xmlns:p14="http://schemas.microsoft.com/office/powerpoint/2010/main" val="6267384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b="1" dirty="0"/>
              <a:t>3. </a:t>
            </a:r>
            <a:r>
              <a:rPr lang="ru-RU" sz="7200" b="1" dirty="0"/>
              <a:t>Локальный веб-сервер</a:t>
            </a:r>
            <a:endParaRPr lang="uk-UA" sz="7200" b="1" dirty="0"/>
          </a:p>
        </p:txBody>
      </p:sp>
    </p:spTree>
    <p:extLst>
      <p:ext uri="{BB962C8B-B14F-4D97-AF65-F5344CB8AC3E}">
        <p14:creationId xmlns:p14="http://schemas.microsoft.com/office/powerpoint/2010/main" val="11994151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437763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/>
              <a:t>Live Server</a:t>
            </a:r>
            <a:endParaRPr lang="uk-UA" sz="4800" b="1" dirty="0"/>
          </a:p>
        </p:txBody>
      </p:sp>
      <p:sp>
        <p:nvSpPr>
          <p:cNvPr id="9" name="Номер слайда 36"/>
          <p:cNvSpPr txBox="1">
            <a:spLocks/>
          </p:cNvSpPr>
          <p:nvPr/>
        </p:nvSpPr>
        <p:spPr>
          <a:xfrm>
            <a:off x="11136560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29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4437112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Live Server – </a:t>
            </a:r>
            <a:r>
              <a:rPr lang="ru-RU" sz="2400" dirty="0"/>
              <a:t>расширение</a:t>
            </a:r>
            <a:r>
              <a:rPr lang="uk-UA" sz="2400" dirty="0"/>
              <a:t> к </a:t>
            </a:r>
            <a:r>
              <a:rPr lang="en-US" sz="2400" b="1" dirty="0"/>
              <a:t>Visual Studio Code </a:t>
            </a:r>
            <a:r>
              <a:rPr lang="ru-RU" sz="2400" dirty="0"/>
              <a:t>позволяющая </a:t>
            </a:r>
            <a:br>
              <a:rPr lang="en-US" sz="2400" dirty="0"/>
            </a:br>
            <a:r>
              <a:rPr lang="ru-RU" sz="2400" dirty="0"/>
              <a:t>запускать локальный</a:t>
            </a:r>
            <a:r>
              <a:rPr lang="ru-RU" sz="2400" b="1" dirty="0"/>
              <a:t> веб-сервер</a:t>
            </a:r>
            <a:r>
              <a:rPr lang="ru-RU" sz="2400" dirty="0"/>
              <a:t> с целью отладки и тестирования</a:t>
            </a:r>
            <a:endParaRPr lang="uk-UA" sz="2400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0" y="5661248"/>
            <a:ext cx="12192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hlinkClick r:id="rId3"/>
              </a:rPr>
              <a:t>https://marketplace.visualstudio.com/items?itemName=ritwickdey.LiveServer</a:t>
            </a:r>
            <a:endParaRPr lang="ru-RU" sz="2000" b="1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4"/>
          <a:srcRect b="65395"/>
          <a:stretch/>
        </p:blipFill>
        <p:spPr>
          <a:xfrm>
            <a:off x="0" y="1803417"/>
            <a:ext cx="12201996" cy="20576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921492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7200" b="1" dirty="0"/>
              <a:t>Первым делом</a:t>
            </a:r>
            <a:endParaRPr lang="uk-UA" sz="7200" b="1" dirty="0"/>
          </a:p>
        </p:txBody>
      </p:sp>
    </p:spTree>
    <p:extLst>
      <p:ext uri="{BB962C8B-B14F-4D97-AF65-F5344CB8AC3E}">
        <p14:creationId xmlns:p14="http://schemas.microsoft.com/office/powerpoint/2010/main" val="25751802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b="1" dirty="0"/>
              <a:t>4. </a:t>
            </a:r>
            <a:r>
              <a:rPr lang="ru-RU" sz="8000" b="1" dirty="0"/>
              <a:t>Хостинг</a:t>
            </a:r>
            <a:endParaRPr lang="uk-UA" sz="8000" b="1" dirty="0"/>
          </a:p>
        </p:txBody>
      </p:sp>
    </p:spTree>
    <p:extLst>
      <p:ext uri="{BB962C8B-B14F-4D97-AF65-F5344CB8AC3E}">
        <p14:creationId xmlns:p14="http://schemas.microsoft.com/office/powerpoint/2010/main" val="30899175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135560" y="404665"/>
            <a:ext cx="79208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NeoCities.org – </a:t>
            </a:r>
            <a:r>
              <a:rPr lang="ru-RU" sz="3600" b="1" dirty="0"/>
              <a:t>статический хостинг</a:t>
            </a:r>
            <a:endParaRPr lang="en-US" sz="3600" b="1" dirty="0"/>
          </a:p>
        </p:txBody>
      </p:sp>
      <p:sp>
        <p:nvSpPr>
          <p:cNvPr id="4" name="Номер слайда 36"/>
          <p:cNvSpPr txBox="1">
            <a:spLocks/>
          </p:cNvSpPr>
          <p:nvPr/>
        </p:nvSpPr>
        <p:spPr>
          <a:xfrm>
            <a:off x="11208568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31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104112" y="1340768"/>
            <a:ext cx="343064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/>
              <a:t>Статический хостинг </a:t>
            </a:r>
            <a:r>
              <a:rPr lang="ru-RU" sz="2000" dirty="0"/>
              <a:t>– хостинг которых предлагает только размещение файлов сайта. Подходит для сайтов которым не нужны серверные инструменты (например: </a:t>
            </a:r>
            <a:r>
              <a:rPr lang="en-US" sz="2000" dirty="0"/>
              <a:t>PHP </a:t>
            </a:r>
            <a:r>
              <a:rPr lang="ru-RU" sz="2000" dirty="0"/>
              <a:t>сценарии, база данных и т.п.).</a:t>
            </a:r>
            <a:endParaRPr lang="uk-UA" sz="2000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2863676" y="4365104"/>
            <a:ext cx="344857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uk-UA" sz="2800" b="1" dirty="0">
                <a:hlinkClick r:id="rId2"/>
              </a:rPr>
              <a:t>https://neocities.org/</a:t>
            </a:r>
            <a:endParaRPr lang="uk-UA" sz="2800" b="1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5302" y="1253890"/>
            <a:ext cx="4365323" cy="28951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4799857" y="4941169"/>
            <a:ext cx="54005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i="1" dirty="0"/>
              <a:t>Примечание: </a:t>
            </a:r>
            <a:r>
              <a:rPr lang="ru-RU" sz="2000" i="1" dirty="0"/>
              <a:t>имя файла главной страницы должно быть </a:t>
            </a:r>
            <a:r>
              <a:rPr lang="en-US" sz="2000" b="1" i="1" dirty="0">
                <a:solidFill>
                  <a:srgbClr val="FF0000"/>
                </a:solidFill>
              </a:rPr>
              <a:t>index.html</a:t>
            </a:r>
            <a:r>
              <a:rPr lang="en-US" sz="2000" i="1" dirty="0"/>
              <a:t> </a:t>
            </a:r>
            <a:r>
              <a:rPr lang="ru-RU" sz="2000" i="1" dirty="0"/>
              <a:t>имена остальных страниц могут быть любыми.</a:t>
            </a:r>
            <a:endParaRPr lang="uk-UA" sz="2000" i="1" dirty="0"/>
          </a:p>
        </p:txBody>
      </p:sp>
    </p:spTree>
    <p:extLst>
      <p:ext uri="{BB962C8B-B14F-4D97-AF65-F5344CB8AC3E}">
        <p14:creationId xmlns:p14="http://schemas.microsoft.com/office/powerpoint/2010/main" val="22571343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6600" b="1" dirty="0"/>
              <a:t>Будет полезным…</a:t>
            </a:r>
            <a:endParaRPr lang="uk-UA" sz="6600" b="1" dirty="0"/>
          </a:p>
        </p:txBody>
      </p:sp>
    </p:spTree>
    <p:extLst>
      <p:ext uri="{BB962C8B-B14F-4D97-AF65-F5344CB8AC3E}">
        <p14:creationId xmlns:p14="http://schemas.microsoft.com/office/powerpoint/2010/main" val="18312952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36"/>
          <p:cNvSpPr txBox="1">
            <a:spLocks/>
          </p:cNvSpPr>
          <p:nvPr/>
        </p:nvSpPr>
        <p:spPr>
          <a:xfrm>
            <a:off x="11280576" y="6192948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33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215680" y="4721055"/>
            <a:ext cx="612293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i="1" dirty="0"/>
              <a:t>Крупный фотобанк с </a:t>
            </a:r>
            <a:r>
              <a:rPr lang="ru-RU" sz="3200" b="1" i="1" dirty="0"/>
              <a:t>бесплатными</a:t>
            </a:r>
            <a:r>
              <a:rPr lang="ru-RU" sz="3200" i="1" dirty="0"/>
              <a:t> фотографиями </a:t>
            </a:r>
          </a:p>
        </p:txBody>
      </p:sp>
      <p:sp>
        <p:nvSpPr>
          <p:cNvPr id="12" name="Прямоугольник 11"/>
          <p:cNvSpPr/>
          <p:nvPr/>
        </p:nvSpPr>
        <p:spPr>
          <a:xfrm>
            <a:off x="3215681" y="5805264"/>
            <a:ext cx="61229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hlinkClick r:id="rId2"/>
              </a:rPr>
              <a:t>https://unsplash.com/</a:t>
            </a:r>
            <a:endParaRPr lang="uk-UA" sz="36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0" y="332656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800" b="1" dirty="0"/>
              <a:t>Фотобанк</a:t>
            </a:r>
            <a:r>
              <a:rPr lang="en-US" sz="4800" b="1" dirty="0"/>
              <a:t>  </a:t>
            </a:r>
            <a:r>
              <a:rPr lang="en-US" sz="4800" b="1" dirty="0" err="1"/>
              <a:t>Unsplash</a:t>
            </a:r>
            <a:endParaRPr lang="uk-UA" sz="4800" b="1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5680" y="1267599"/>
            <a:ext cx="6122931" cy="319151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749269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524000" y="5944925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u="sng" dirty="0">
                <a:solidFill>
                  <a:srgbClr val="3333CC"/>
                </a:solidFill>
              </a:rPr>
              <a:t>https://webref.ru/html</a:t>
            </a:r>
            <a:endParaRPr lang="uk-UA" sz="3200" u="sng" dirty="0">
              <a:solidFill>
                <a:srgbClr val="3333CC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524000" y="190382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b="1" dirty="0"/>
              <a:t>Справочник по </a:t>
            </a:r>
            <a:r>
              <a:rPr lang="en-US" sz="3600" b="1" dirty="0"/>
              <a:t>HTML</a:t>
            </a:r>
          </a:p>
        </p:txBody>
      </p:sp>
      <p:sp>
        <p:nvSpPr>
          <p:cNvPr id="4" name="Номер слайда 36"/>
          <p:cNvSpPr txBox="1">
            <a:spLocks/>
          </p:cNvSpPr>
          <p:nvPr/>
        </p:nvSpPr>
        <p:spPr>
          <a:xfrm>
            <a:off x="11136560" y="6100419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34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9577" y="929866"/>
            <a:ext cx="7952791" cy="4868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0330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6600" b="1" dirty="0"/>
              <a:t>Домашнее задание</a:t>
            </a:r>
            <a:endParaRPr lang="uk-UA" sz="6600" b="1" dirty="0"/>
          </a:p>
        </p:txBody>
      </p:sp>
    </p:spTree>
    <p:extLst>
      <p:ext uri="{BB962C8B-B14F-4D97-AF65-F5344CB8AC3E}">
        <p14:creationId xmlns:p14="http://schemas.microsoft.com/office/powerpoint/2010/main" val="24571383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5328592" y="404664"/>
            <a:ext cx="686340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4400" b="1" dirty="0"/>
              <a:t>Домашнее задание</a:t>
            </a:r>
            <a:endParaRPr lang="ru-RU" sz="4400" i="1" dirty="0"/>
          </a:p>
        </p:txBody>
      </p:sp>
      <p:sp>
        <p:nvSpPr>
          <p:cNvPr id="2" name="TextBox 1"/>
          <p:cNvSpPr txBox="1"/>
          <p:nvPr/>
        </p:nvSpPr>
        <p:spPr>
          <a:xfrm>
            <a:off x="6240016" y="3380799"/>
            <a:ext cx="5400600" cy="12003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/>
              <a:t>Lorem ipsum </a:t>
            </a:r>
            <a:r>
              <a:rPr lang="en-US" sz="2400" dirty="0"/>
              <a:t>–</a:t>
            </a:r>
            <a:r>
              <a:rPr lang="uk-UA" sz="2400" dirty="0"/>
              <a:t> генератор </a:t>
            </a:r>
            <a:r>
              <a:rPr lang="ru-RU" sz="2400" dirty="0"/>
              <a:t>текста</a:t>
            </a:r>
            <a:r>
              <a:rPr lang="uk-UA" sz="2400" dirty="0"/>
              <a:t> вам </a:t>
            </a:r>
            <a:r>
              <a:rPr lang="ru-RU" sz="2400" dirty="0"/>
              <a:t>поможет</a:t>
            </a:r>
            <a:r>
              <a:rPr lang="uk-UA" sz="2400" dirty="0"/>
              <a:t>. </a:t>
            </a:r>
            <a:r>
              <a:rPr lang="en-US" sz="2400" dirty="0"/>
              <a:t> </a:t>
            </a:r>
            <a:r>
              <a:rPr lang="uk-UA" sz="2400" dirty="0"/>
              <a:t>Команда </a:t>
            </a:r>
            <a:r>
              <a:rPr lang="en-US" sz="2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lorem100</a:t>
            </a:r>
            <a:r>
              <a:rPr lang="en-US" sz="2400" dirty="0"/>
              <a:t> </a:t>
            </a:r>
            <a:r>
              <a:rPr lang="uk-UA" sz="2400" dirty="0"/>
              <a:t>в </a:t>
            </a:r>
            <a:r>
              <a:rPr lang="en-US" sz="2400" b="1" dirty="0"/>
              <a:t>Visual Studio Code</a:t>
            </a:r>
            <a:endParaRPr lang="ru-RU" sz="2400" b="1" dirty="0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2"/>
          <a:srcRect l="8575" r="8544"/>
          <a:stretch/>
        </p:blipFill>
        <p:spPr>
          <a:xfrm>
            <a:off x="0" y="0"/>
            <a:ext cx="5328592" cy="68750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extBox 9"/>
          <p:cNvSpPr txBox="1"/>
          <p:nvPr/>
        </p:nvSpPr>
        <p:spPr>
          <a:xfrm>
            <a:off x="6273924" y="1412776"/>
            <a:ext cx="515066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Создайте</a:t>
            </a:r>
            <a:r>
              <a:rPr lang="uk-UA" sz="2400" dirty="0"/>
              <a:t> </a:t>
            </a:r>
            <a:r>
              <a:rPr lang="en-US" sz="2400" b="1" dirty="0"/>
              <a:t>HTML</a:t>
            </a:r>
            <a:r>
              <a:rPr lang="uk-UA" sz="2400" b="1" dirty="0"/>
              <a:t>-документ</a:t>
            </a:r>
            <a:r>
              <a:rPr lang="uk-UA" sz="2400" dirty="0"/>
              <a:t>, и </a:t>
            </a:r>
            <a:r>
              <a:rPr lang="ru-RU" sz="2400" dirty="0"/>
              <a:t>под</a:t>
            </a:r>
            <a:r>
              <a:rPr lang="uk-UA" sz="2400" dirty="0"/>
              <a:t> </a:t>
            </a:r>
            <a:r>
              <a:rPr lang="ru-RU" sz="2400" dirty="0"/>
              <a:t>именем</a:t>
            </a:r>
            <a:r>
              <a:rPr lang="uk-UA" sz="2400" dirty="0"/>
              <a:t> </a:t>
            </a:r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index.html</a:t>
            </a:r>
            <a:r>
              <a:rPr lang="uk-UA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2400" dirty="0">
                <a:latin typeface="+mj-lt"/>
                <a:cs typeface="Courier New" panose="02070309020205020404" pitchFamily="49" charset="0"/>
              </a:rPr>
              <a:t>выгрузите его на хостинг. Ссылку на </a:t>
            </a:r>
            <a:r>
              <a:rPr lang="ru-RU" sz="2400" b="1" dirty="0">
                <a:latin typeface="+mj-lt"/>
                <a:cs typeface="Courier New" panose="02070309020205020404" pitchFamily="49" charset="0"/>
              </a:rPr>
              <a:t>ваш хостинг </a:t>
            </a:r>
            <a:r>
              <a:rPr lang="ru-RU" sz="2400" dirty="0">
                <a:latin typeface="+mj-lt"/>
                <a:cs typeface="Courier New" panose="02070309020205020404" pitchFamily="49" charset="0"/>
              </a:rPr>
              <a:t>сбрасывайте в группу в телеграмме.</a:t>
            </a:r>
            <a:endParaRPr lang="ru-RU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240016" y="4892967"/>
            <a:ext cx="5400600" cy="144655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ru-RU" sz="2400" dirty="0"/>
              <a:t>Как встроить </a:t>
            </a:r>
            <a:r>
              <a:rPr lang="en-US" sz="2400" b="1" dirty="0" err="1"/>
              <a:t>youtube</a:t>
            </a:r>
            <a:r>
              <a:rPr lang="uk-UA" sz="2400" dirty="0"/>
              <a:t>-</a:t>
            </a:r>
            <a:r>
              <a:rPr lang="uk-UA" sz="2400" dirty="0" err="1"/>
              <a:t>плеер</a:t>
            </a:r>
            <a:r>
              <a:rPr lang="uk-UA" sz="2400" dirty="0"/>
              <a:t> на свою </a:t>
            </a:r>
            <a:r>
              <a:rPr lang="ru-RU" sz="2400" dirty="0"/>
              <a:t>страницу</a:t>
            </a:r>
            <a:r>
              <a:rPr lang="uk-UA" sz="2400" dirty="0"/>
              <a:t>: </a:t>
            </a:r>
            <a:r>
              <a:rPr lang="en-US" sz="2000" b="1" dirty="0">
                <a:hlinkClick r:id="rId3"/>
              </a:rPr>
              <a:t>https://blog.promopult.ru/video/kak-vstroit-pleer-youtube-na-sajt.html</a:t>
            </a:r>
            <a:endParaRPr lang="ru-RU" sz="2000" b="1" dirty="0"/>
          </a:p>
        </p:txBody>
      </p:sp>
    </p:spTree>
    <p:extLst>
      <p:ext uri="{BB962C8B-B14F-4D97-AF65-F5344CB8AC3E}">
        <p14:creationId xmlns:p14="http://schemas.microsoft.com/office/powerpoint/2010/main" val="39311894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6600" b="1" dirty="0"/>
              <a:t>К следующему занятию…</a:t>
            </a:r>
            <a:endParaRPr lang="uk-UA" sz="6600" b="1" dirty="0"/>
          </a:p>
        </p:txBody>
      </p:sp>
    </p:spTree>
    <p:extLst>
      <p:ext uri="{BB962C8B-B14F-4D97-AF65-F5344CB8AC3E}">
        <p14:creationId xmlns:p14="http://schemas.microsoft.com/office/powerpoint/2010/main" val="27170581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0" y="332657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b="1" dirty="0"/>
              <a:t>HTML – </a:t>
            </a:r>
            <a:r>
              <a:rPr lang="ru-RU" sz="4400" b="1" dirty="0"/>
              <a:t>язык разметки</a:t>
            </a:r>
            <a:endParaRPr lang="ru-RU" sz="4400" i="1" dirty="0"/>
          </a:p>
        </p:txBody>
      </p:sp>
      <p:sp>
        <p:nvSpPr>
          <p:cNvPr id="4" name="TextBox 3"/>
          <p:cNvSpPr txBox="1"/>
          <p:nvPr/>
        </p:nvSpPr>
        <p:spPr>
          <a:xfrm>
            <a:off x="7824192" y="1844824"/>
            <a:ext cx="3521049" cy="23544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100" b="1" dirty="0">
                <a:solidFill>
                  <a:srgbClr val="7030A0"/>
                </a:solidFill>
              </a:rPr>
              <a:t>Предварительные знания – лучший помощник</a:t>
            </a:r>
            <a:r>
              <a:rPr lang="ru-RU" sz="2100" dirty="0"/>
              <a:t> в обучении, поэтому к следующему занятию жду, что </a:t>
            </a:r>
            <a:r>
              <a:rPr lang="ru-RU" sz="2100" b="1" dirty="0">
                <a:solidFill>
                  <a:srgbClr val="00B050"/>
                </a:solidFill>
              </a:rPr>
              <a:t>посмотрите небольшой ролик о принципах языка </a:t>
            </a:r>
            <a:r>
              <a:rPr lang="en-US" sz="2100" b="1" dirty="0">
                <a:solidFill>
                  <a:srgbClr val="00B050"/>
                </a:solidFill>
              </a:rPr>
              <a:t>HTML</a:t>
            </a:r>
            <a:r>
              <a:rPr lang="ru-RU" sz="2100" b="1" dirty="0">
                <a:solidFill>
                  <a:srgbClr val="00B050"/>
                </a:solidFill>
              </a:rPr>
              <a:t>.</a:t>
            </a:r>
            <a:endParaRPr lang="uk-UA" sz="2100" dirty="0">
              <a:solidFill>
                <a:srgbClr val="00B050"/>
              </a:solidFill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1549375" y="5351296"/>
            <a:ext cx="9144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hlinkClick r:id="rId2"/>
              </a:rPr>
              <a:t>https://youtu.be/4jYYHaTwWvY?t=40</a:t>
            </a:r>
            <a:r>
              <a:rPr lang="uk-UA" sz="2800" b="1" dirty="0">
                <a:hlinkClick r:id="rId2"/>
              </a:rPr>
              <a:t>5</a:t>
            </a:r>
            <a:endParaRPr lang="uk-UA" sz="2800" b="1" dirty="0"/>
          </a:p>
        </p:txBody>
      </p:sp>
      <p:pic>
        <p:nvPicPr>
          <p:cNvPr id="2050" name="Picture 2" descr="Ð ÐµÐ·ÑÐ»ÑÑÐ°Ñ Ð¿Ð¾ÑÑÐºÑ Ð·Ð¾Ð±ÑÐ°Ð¶ÐµÐ½Ñ Ð·Ð° Ð·Ð°Ð¿Ð¸ÑÐ¾Ð¼ &quot;HTML lang&quot;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5480" y="1484784"/>
            <a:ext cx="6018483" cy="33853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37308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6600" b="1" dirty="0"/>
              <a:t>Не забудьте</a:t>
            </a:r>
            <a:endParaRPr lang="uk-UA" sz="6600" b="1" dirty="0"/>
          </a:p>
        </p:txBody>
      </p:sp>
    </p:spTree>
    <p:extLst>
      <p:ext uri="{BB962C8B-B14F-4D97-AF65-F5344CB8AC3E}">
        <p14:creationId xmlns:p14="http://schemas.microsoft.com/office/powerpoint/2010/main" val="176234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" y="5157192"/>
            <a:ext cx="12191999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6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https://</a:t>
            </a:r>
            <a:r>
              <a:rPr lang="en-US" sz="6000" b="1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web41</a:t>
            </a:r>
            <a:r>
              <a:rPr lang="en-US" sz="6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.</a:t>
            </a:r>
            <a:r>
              <a:rPr lang="en-US" sz="6000" b="1" dirty="0">
                <a:solidFill>
                  <a:srgbClr val="0070C0"/>
                </a:solidFill>
                <a:latin typeface="+mj-lt"/>
              </a:rPr>
              <a:t>club</a:t>
            </a:r>
            <a:endParaRPr lang="uk-UA" sz="5400" b="1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6" name="Номер слайда 36"/>
          <p:cNvSpPr>
            <a:spLocks noGrp="1"/>
          </p:cNvSpPr>
          <p:nvPr>
            <p:ph type="sldNum" sz="quarter" idx="12"/>
          </p:nvPr>
        </p:nvSpPr>
        <p:spPr>
          <a:xfrm>
            <a:off x="11136560" y="6165304"/>
            <a:ext cx="648072" cy="432048"/>
          </a:xfrm>
          <a:prstGeom prst="round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algn="ctr"/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/>
              <a:t>4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0" y="1601505"/>
            <a:ext cx="12192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6600" b="1" dirty="0">
                <a:solidFill>
                  <a:srgbClr val="0070C0"/>
                </a:solidFill>
              </a:rPr>
              <a:t>Наша группа</a:t>
            </a:r>
            <a:r>
              <a:rPr lang="en-US" sz="6600" b="1" dirty="0">
                <a:solidFill>
                  <a:srgbClr val="0070C0"/>
                </a:solidFill>
              </a:rPr>
              <a:t>:</a:t>
            </a:r>
            <a:r>
              <a:rPr lang="ru-RU" sz="6600" b="1" dirty="0">
                <a:solidFill>
                  <a:srgbClr val="0070C0"/>
                </a:solidFill>
              </a:rPr>
              <a:t> </a:t>
            </a:r>
            <a:r>
              <a:rPr lang="en-US" sz="8000" b="1" dirty="0">
                <a:solidFill>
                  <a:srgbClr val="C00000"/>
                </a:solidFill>
              </a:rPr>
              <a:t>WEB41</a:t>
            </a:r>
            <a:endParaRPr lang="ru-RU" sz="6600" b="1" dirty="0">
              <a:solidFill>
                <a:srgbClr val="C00000"/>
              </a:solidFill>
            </a:endParaRPr>
          </a:p>
        </p:txBody>
      </p:sp>
      <p:grpSp>
        <p:nvGrpSpPr>
          <p:cNvPr id="4" name="Группа 3"/>
          <p:cNvGrpSpPr/>
          <p:nvPr/>
        </p:nvGrpSpPr>
        <p:grpSpPr>
          <a:xfrm>
            <a:off x="4511824" y="3501008"/>
            <a:ext cx="2997146" cy="1152128"/>
            <a:chOff x="5516438" y="3825044"/>
            <a:chExt cx="2997146" cy="1152128"/>
          </a:xfrm>
        </p:grpSpPr>
        <p:pic>
          <p:nvPicPr>
            <p:cNvPr id="7" name="Рисунок 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6438" y="3825044"/>
              <a:ext cx="1152128" cy="115212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026" name="Picture 2" descr="https://image.flaticon.com/icons/png/512/25/25437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42755" y="3865693"/>
              <a:ext cx="1070829" cy="10708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" name="Заголовок 1"/>
          <p:cNvSpPr txBox="1">
            <a:spLocks/>
          </p:cNvSpPr>
          <p:nvPr/>
        </p:nvSpPr>
        <p:spPr>
          <a:xfrm>
            <a:off x="2206302" y="189261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ru-RU" sz="4000" dirty="0"/>
              <a:t>Если возникают вопросы или </a:t>
            </a:r>
          </a:p>
          <a:p>
            <a:pPr algn="ctr">
              <a:spcBef>
                <a:spcPct val="0"/>
              </a:spcBef>
              <a:defRPr/>
            </a:pPr>
            <a:r>
              <a:rPr lang="uk-UA" sz="4000" b="1" dirty="0">
                <a:latin typeface="+mj-lt"/>
                <a:ea typeface="+mj-ea"/>
                <a:cs typeface="+mj-cs"/>
              </a:rPr>
              <a:t>О </a:t>
            </a:r>
            <a:r>
              <a:rPr lang="ru-RU" sz="4000" b="1" dirty="0">
                <a:latin typeface="+mj-lt"/>
                <a:ea typeface="+mj-ea"/>
                <a:cs typeface="+mj-cs"/>
              </a:rPr>
              <a:t>взаимодействии</a:t>
            </a:r>
            <a:endParaRPr lang="ru-RU" sz="4000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92821806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" y="5157192"/>
            <a:ext cx="12191999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6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https://</a:t>
            </a:r>
            <a:r>
              <a:rPr lang="en-US" sz="6000" b="1">
                <a:solidFill>
                  <a:schemeClr val="accent6">
                    <a:lumMod val="75000"/>
                  </a:schemeClr>
                </a:solidFill>
                <a:latin typeface="+mj-lt"/>
              </a:rPr>
              <a:t>web41</a:t>
            </a:r>
            <a:r>
              <a:rPr lang="en-US" sz="6000" b="1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.club</a:t>
            </a:r>
            <a:endParaRPr lang="uk-UA" sz="5400" b="1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6" name="Номер слайда 36"/>
          <p:cNvSpPr>
            <a:spLocks noGrp="1"/>
          </p:cNvSpPr>
          <p:nvPr>
            <p:ph type="sldNum" sz="quarter" idx="12"/>
          </p:nvPr>
        </p:nvSpPr>
        <p:spPr>
          <a:xfrm>
            <a:off x="11136560" y="6165304"/>
            <a:ext cx="648072" cy="432048"/>
          </a:xfrm>
          <a:prstGeom prst="round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algn="ctr"/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/>
              <a:t>40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0" y="1601505"/>
            <a:ext cx="12192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6600" b="1" dirty="0">
                <a:solidFill>
                  <a:srgbClr val="0070C0"/>
                </a:solidFill>
              </a:rPr>
              <a:t>Наша группа</a:t>
            </a:r>
            <a:r>
              <a:rPr lang="en-US" sz="6600" b="1" dirty="0">
                <a:solidFill>
                  <a:srgbClr val="0070C0"/>
                </a:solidFill>
              </a:rPr>
              <a:t>:</a:t>
            </a:r>
            <a:r>
              <a:rPr lang="ru-RU" sz="6600" b="1" dirty="0">
                <a:solidFill>
                  <a:srgbClr val="0070C0"/>
                </a:solidFill>
              </a:rPr>
              <a:t> </a:t>
            </a:r>
            <a:r>
              <a:rPr lang="en-US" sz="8000" b="1" dirty="0">
                <a:solidFill>
                  <a:srgbClr val="C00000"/>
                </a:solidFill>
              </a:rPr>
              <a:t>WEB41</a:t>
            </a:r>
            <a:endParaRPr lang="ru-RU" sz="6600" b="1" dirty="0">
              <a:solidFill>
                <a:srgbClr val="C00000"/>
              </a:solidFill>
            </a:endParaRPr>
          </a:p>
        </p:txBody>
      </p:sp>
      <p:grpSp>
        <p:nvGrpSpPr>
          <p:cNvPr id="4" name="Группа 3"/>
          <p:cNvGrpSpPr/>
          <p:nvPr/>
        </p:nvGrpSpPr>
        <p:grpSpPr>
          <a:xfrm>
            <a:off x="4511824" y="3501008"/>
            <a:ext cx="2997146" cy="1152128"/>
            <a:chOff x="5516438" y="3825044"/>
            <a:chExt cx="2997146" cy="1152128"/>
          </a:xfrm>
        </p:grpSpPr>
        <p:pic>
          <p:nvPicPr>
            <p:cNvPr id="7" name="Рисунок 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6438" y="3825044"/>
              <a:ext cx="1152128" cy="115212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026" name="Picture 2" descr="https://image.flaticon.com/icons/png/512/25/25437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42755" y="3865693"/>
              <a:ext cx="1070829" cy="10708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EFAA4FC1-39B0-41F2-8E6F-4C8C1D25F20A}"/>
              </a:ext>
            </a:extLst>
          </p:cNvPr>
          <p:cNvSpPr/>
          <p:nvPr/>
        </p:nvSpPr>
        <p:spPr>
          <a:xfrm>
            <a:off x="0" y="404664"/>
            <a:ext cx="12191999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6600" b="1" dirty="0"/>
              <a:t>Не забудьте!</a:t>
            </a:r>
            <a:endParaRPr lang="uk-UA" sz="6600" b="1" dirty="0"/>
          </a:p>
        </p:txBody>
      </p:sp>
    </p:spTree>
    <p:extLst>
      <p:ext uri="{BB962C8B-B14F-4D97-AF65-F5344CB8AC3E}">
        <p14:creationId xmlns:p14="http://schemas.microsoft.com/office/powerpoint/2010/main" val="5993136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332656"/>
            <a:ext cx="12192000" cy="997123"/>
          </a:xfrm>
        </p:spPr>
        <p:txBody>
          <a:bodyPr>
            <a:normAutofit/>
          </a:bodyPr>
          <a:lstStyle/>
          <a:p>
            <a:r>
              <a:rPr lang="ru-RU" sz="4000" b="1" dirty="0"/>
              <a:t>Что </a:t>
            </a:r>
            <a:r>
              <a:rPr lang="ru-RU" sz="4000" b="1"/>
              <a:t>нам понадобится</a:t>
            </a:r>
            <a:r>
              <a:rPr lang="ru-RU" sz="4000" b="1" dirty="0"/>
              <a:t>?</a:t>
            </a:r>
            <a:endParaRPr lang="uk-UA" sz="4000" b="1" dirty="0"/>
          </a:p>
        </p:txBody>
      </p:sp>
      <p:sp>
        <p:nvSpPr>
          <p:cNvPr id="5" name="Номер слайда 36"/>
          <p:cNvSpPr>
            <a:spLocks noGrp="1"/>
          </p:cNvSpPr>
          <p:nvPr>
            <p:ph type="sldNum" sz="quarter" idx="12"/>
          </p:nvPr>
        </p:nvSpPr>
        <p:spPr>
          <a:xfrm>
            <a:off x="11208568" y="6165304"/>
            <a:ext cx="648072" cy="432048"/>
          </a:xfrm>
          <a:prstGeom prst="round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algn="ctr"/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/>
              <a:t>5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11" name="Группа 10"/>
          <p:cNvGrpSpPr/>
          <p:nvPr/>
        </p:nvGrpSpPr>
        <p:grpSpPr>
          <a:xfrm>
            <a:off x="3071664" y="1988840"/>
            <a:ext cx="5879357" cy="1271862"/>
            <a:chOff x="3669451" y="1199181"/>
            <a:chExt cx="5710042" cy="1271862"/>
          </a:xfrm>
        </p:grpSpPr>
        <p:sp>
          <p:nvSpPr>
            <p:cNvPr id="8" name="TextBox 7"/>
            <p:cNvSpPr txBox="1"/>
            <p:nvPr/>
          </p:nvSpPr>
          <p:spPr>
            <a:xfrm>
              <a:off x="6519675" y="1481169"/>
              <a:ext cx="285981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4000" b="1" dirty="0"/>
                <a:t>Браузер</a:t>
              </a:r>
              <a:r>
                <a:rPr lang="ru-RU" sz="4000" b="1" dirty="0">
                  <a:solidFill>
                    <a:srgbClr val="0070C0"/>
                  </a:solidFill>
                </a:rPr>
                <a:t>(ы)</a:t>
              </a:r>
            </a:p>
          </p:txBody>
        </p:sp>
        <p:grpSp>
          <p:nvGrpSpPr>
            <p:cNvPr id="20" name="Группа 19"/>
            <p:cNvGrpSpPr/>
            <p:nvPr/>
          </p:nvGrpSpPr>
          <p:grpSpPr>
            <a:xfrm>
              <a:off x="3669451" y="1199181"/>
              <a:ext cx="2424664" cy="1271862"/>
              <a:chOff x="1415479" y="1220886"/>
              <a:chExt cx="2424664" cy="1271862"/>
            </a:xfrm>
          </p:grpSpPr>
          <p:pic>
            <p:nvPicPr>
              <p:cNvPr id="14" name="Picture 6" descr="https://lh3.ggpht.com/O0aW5qsyCkR2i7Bu-jUU1b5BWA_NygJ6ui4MgaAvL7gfqvVWqkOBscDaq4pn-vkwByUx=w300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 flipH="1">
                <a:off x="1415479" y="1250491"/>
                <a:ext cx="1242257" cy="1242257"/>
              </a:xfrm>
              <a:prstGeom prst="rect">
                <a:avLst/>
              </a:prstGeom>
              <a:noFill/>
            </p:spPr>
          </p:pic>
          <p:pic>
            <p:nvPicPr>
              <p:cNvPr id="15" name="Picture 6" descr="https://upload.wikimedia.org/wikipedia/commons/thumb/a/a0/Firefox_logo%2C_2019.svg/1200px-Firefox_logo%2C_2019.svg.png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98556" y="1220886"/>
                <a:ext cx="1318359" cy="124255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6" name="Picture 8" descr="https://upload.wikimedia.org/wikipedia/ru/thumb/9/98/Microsoft_Edge_logo_%282019%29.svg/1200px-Microsoft_Edge_logo_%282019%29.svg.png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31070" y="1252365"/>
                <a:ext cx="1209073" cy="120907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9" name="Группа 8"/>
          <p:cNvGrpSpPr/>
          <p:nvPr/>
        </p:nvGrpSpPr>
        <p:grpSpPr>
          <a:xfrm>
            <a:off x="2401775" y="4221088"/>
            <a:ext cx="7388450" cy="1603602"/>
            <a:chOff x="3084879" y="3875910"/>
            <a:chExt cx="7388450" cy="1603602"/>
          </a:xfrm>
        </p:grpSpPr>
        <p:sp>
          <p:nvSpPr>
            <p:cNvPr id="10" name="TextBox 9"/>
            <p:cNvSpPr txBox="1"/>
            <p:nvPr/>
          </p:nvSpPr>
          <p:spPr>
            <a:xfrm>
              <a:off x="4911708" y="3875910"/>
              <a:ext cx="460851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/>
                <a:t>Visual Studio Code</a:t>
              </a:r>
              <a:endParaRPr lang="ru-RU" sz="4000" b="1" dirty="0"/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4784697" y="4509120"/>
              <a:ext cx="568863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ru-RU" sz="2400" i="1" dirty="0"/>
                <a:t>Или любой другой текстовый редактор</a:t>
              </a:r>
              <a:endParaRPr lang="uk-UA" sz="2400" i="1" dirty="0"/>
            </a:p>
          </p:txBody>
        </p:sp>
        <p:pic>
          <p:nvPicPr>
            <p:cNvPr id="13" name="Picture 2" descr="Visual Studio Code — Википедия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84879" y="4000387"/>
              <a:ext cx="1479125" cy="1479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Прямоугольник 3"/>
            <p:cNvSpPr/>
            <p:nvPr/>
          </p:nvSpPr>
          <p:spPr>
            <a:xfrm>
              <a:off x="4911708" y="4941168"/>
              <a:ext cx="482119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b="1" dirty="0">
                  <a:hlinkClick r:id="rId6"/>
                </a:rPr>
                <a:t>https://code.visualstudio.com/</a:t>
              </a:r>
              <a:endParaRPr lang="ru-RU" sz="28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1396615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8800" b="1" dirty="0"/>
              <a:t>Поехали!</a:t>
            </a:r>
            <a:endParaRPr lang="uk-UA" sz="8800" b="1" dirty="0"/>
          </a:p>
        </p:txBody>
      </p:sp>
    </p:spTree>
    <p:extLst>
      <p:ext uri="{BB962C8B-B14F-4D97-AF65-F5344CB8AC3E}">
        <p14:creationId xmlns:p14="http://schemas.microsoft.com/office/powerpoint/2010/main" val="17521484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0" y="2564904"/>
            <a:ext cx="121920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ru-RU" sz="11500" b="1" dirty="0">
                <a:latin typeface="+mj-lt"/>
                <a:ea typeface="+mj-ea"/>
                <a:cs typeface="+mj-cs"/>
              </a:rPr>
              <a:t>О чём </a:t>
            </a:r>
            <a:r>
              <a:rPr lang="ru-RU" sz="11500" dirty="0">
                <a:latin typeface="+mj-lt"/>
                <a:ea typeface="+mj-ea"/>
                <a:cs typeface="+mj-cs"/>
              </a:rPr>
              <a:t>курс?</a:t>
            </a:r>
            <a:endParaRPr lang="uk-UA" sz="11500" dirty="0">
              <a:latin typeface="+mj-lt"/>
              <a:ea typeface="+mj-ea"/>
              <a:cs typeface="+mj-cs"/>
            </a:endParaRPr>
          </a:p>
        </p:txBody>
      </p:sp>
      <p:sp>
        <p:nvSpPr>
          <p:cNvPr id="7" name="Номер слайда 36"/>
          <p:cNvSpPr>
            <a:spLocks noGrp="1"/>
          </p:cNvSpPr>
          <p:nvPr>
            <p:ph type="sldNum" sz="quarter" idx="12"/>
          </p:nvPr>
        </p:nvSpPr>
        <p:spPr>
          <a:xfrm>
            <a:off x="11208568" y="6182456"/>
            <a:ext cx="648072" cy="432048"/>
          </a:xfrm>
          <a:prstGeom prst="round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algn="ctr"/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/>
              <a:t>7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11571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омер слайда 36"/>
          <p:cNvSpPr txBox="1">
            <a:spLocks/>
          </p:cNvSpPr>
          <p:nvPr/>
        </p:nvSpPr>
        <p:spPr>
          <a:xfrm>
            <a:off x="11208568" y="6237312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8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290" name="AutoShape 2" descr="Картинки по запросу Apache Software Foundation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2292" name="AutoShape 4" descr="Картинки по запросу Apache Software Foundation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2294" name="AutoShape 6" descr="Картинки по запросу Apache Software Foundation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grpSp>
        <p:nvGrpSpPr>
          <p:cNvPr id="5" name="Группа 4"/>
          <p:cNvGrpSpPr/>
          <p:nvPr/>
        </p:nvGrpSpPr>
        <p:grpSpPr>
          <a:xfrm>
            <a:off x="1" y="1498286"/>
            <a:ext cx="7176120" cy="4018946"/>
            <a:chOff x="0" y="1066238"/>
            <a:chExt cx="8035343" cy="4018946"/>
          </a:xfrm>
        </p:grpSpPr>
        <p:pic>
          <p:nvPicPr>
            <p:cNvPr id="17" name="Picture 2" descr="ÐÐ¾Ð²âÑÐ·Ð°Ð½Ðµ Ð·Ð¾Ð±ÑÐ°Ð¶ÐµÐ½Ð½Ñ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5134"/>
            <a:stretch/>
          </p:blipFill>
          <p:spPr bwMode="auto">
            <a:xfrm>
              <a:off x="0" y="1066238"/>
              <a:ext cx="1043608" cy="40189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2" descr="ÐÐ¾Ð²âÑÐ·Ð°Ð½Ðµ Ð·Ð¾Ð±ÑÐ°Ð¶ÐµÐ½Ð½Ñ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5071" y="1066238"/>
              <a:ext cx="7020272" cy="40189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Прямоугольник 1"/>
          <p:cNvSpPr/>
          <p:nvPr/>
        </p:nvSpPr>
        <p:spPr>
          <a:xfrm>
            <a:off x="7752184" y="2060848"/>
            <a:ext cx="4104456" cy="2677656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WWW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(</a:t>
            </a:r>
            <a:r>
              <a:rPr lang="en-US" sz="2400" b="1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World Wide Web</a:t>
            </a:r>
            <a:r>
              <a: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– </a:t>
            </a:r>
            <a:r>
              <a:rPr lang="ru-RU" sz="2400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всемирная паутина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)</a:t>
            </a:r>
            <a:r>
              <a:rPr lang="ru-RU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– распределённый сервис дающий доступ к связанным документам – всего лишь одни из многих сервисов работающий в Интернете.</a:t>
            </a:r>
            <a:endParaRPr lang="uk-UA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235123" y="260651"/>
            <a:ext cx="78007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W</a:t>
            </a:r>
            <a:r>
              <a:rPr lang="en-US" sz="3600" b="1" dirty="0"/>
              <a:t>orld </a:t>
            </a:r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W</a:t>
            </a:r>
            <a:r>
              <a:rPr lang="en-US" sz="3600" b="1" dirty="0"/>
              <a:t>ide </a:t>
            </a:r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W</a:t>
            </a:r>
            <a:r>
              <a:rPr lang="en-US" sz="3600" b="1" dirty="0"/>
              <a:t>eb / </a:t>
            </a:r>
            <a:r>
              <a:rPr lang="ru-RU" sz="3600" b="1" dirty="0"/>
              <a:t>Всемирная паутина</a:t>
            </a:r>
            <a:endParaRPr lang="uk-UA" sz="3600" b="1" dirty="0"/>
          </a:p>
        </p:txBody>
      </p:sp>
    </p:spTree>
    <p:extLst>
      <p:ext uri="{BB962C8B-B14F-4D97-AF65-F5344CB8AC3E}">
        <p14:creationId xmlns:p14="http://schemas.microsoft.com/office/powerpoint/2010/main" val="34302399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Номер слайда 36"/>
          <p:cNvSpPr>
            <a:spLocks noGrp="1"/>
          </p:cNvSpPr>
          <p:nvPr>
            <p:ph type="sldNum" sz="quarter" idx="12"/>
          </p:nvPr>
        </p:nvSpPr>
        <p:spPr>
          <a:xfrm>
            <a:off x="11208568" y="6165304"/>
            <a:ext cx="648072" cy="432048"/>
          </a:xfrm>
          <a:prstGeom prst="round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algn="ctr"/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/>
              <a:t>9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0729" name="Picture 9" descr="http://drtapac.biz/wp-content/uploads/2016/05/crosley-113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23392" y="3354800"/>
            <a:ext cx="1679106" cy="1442352"/>
          </a:xfrm>
          <a:prstGeom prst="rect">
            <a:avLst/>
          </a:prstGeom>
          <a:noFill/>
        </p:spPr>
      </p:pic>
      <p:pic>
        <p:nvPicPr>
          <p:cNvPr id="14" name="Picture 2" descr="http://winetwork.ru/images/configure%20routers/static%20ip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32242" y="1124744"/>
            <a:ext cx="5107748" cy="2553874"/>
          </a:xfrm>
          <a:prstGeom prst="rect">
            <a:avLst/>
          </a:prstGeom>
          <a:noFill/>
        </p:spPr>
      </p:pic>
      <p:sp>
        <p:nvSpPr>
          <p:cNvPr id="2" name="Прямоугольник 1"/>
          <p:cNvSpPr/>
          <p:nvPr/>
        </p:nvSpPr>
        <p:spPr>
          <a:xfrm>
            <a:off x="2855640" y="5051129"/>
            <a:ext cx="691276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/>
              <a:t>IP-</a:t>
            </a:r>
            <a:r>
              <a:rPr lang="ru-RU" sz="2800" b="1" dirty="0"/>
              <a:t>адрес</a:t>
            </a:r>
            <a:r>
              <a:rPr lang="uk-UA" sz="2800" b="1" dirty="0"/>
              <a:t> </a:t>
            </a:r>
            <a:r>
              <a:rPr lang="ru-RU" sz="2800" dirty="0"/>
              <a:t>уникальный сетевой адрес узла в компьютерной сети</a:t>
            </a:r>
            <a:r>
              <a:rPr lang="en-US" sz="2800" dirty="0"/>
              <a:t> (</a:t>
            </a:r>
            <a:r>
              <a:rPr lang="uk-UA" sz="2800" dirty="0" err="1"/>
              <a:t>Интернете</a:t>
            </a:r>
            <a:r>
              <a:rPr lang="en-US" sz="2800" dirty="0"/>
              <a:t>)</a:t>
            </a:r>
            <a:endParaRPr lang="uk-UA" sz="2800" dirty="0"/>
          </a:p>
        </p:txBody>
      </p:sp>
      <p:sp>
        <p:nvSpPr>
          <p:cNvPr id="3" name="TextBox 2"/>
          <p:cNvSpPr txBox="1"/>
          <p:nvPr/>
        </p:nvSpPr>
        <p:spPr>
          <a:xfrm>
            <a:off x="-1" y="290966"/>
            <a:ext cx="121920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b="1" dirty="0"/>
              <a:t>Адресация в Интернете</a:t>
            </a:r>
            <a:r>
              <a:rPr lang="en-US" sz="3600" b="1" dirty="0"/>
              <a:t> / IP </a:t>
            </a:r>
            <a:r>
              <a:rPr lang="ru-RU" sz="3600" b="1" dirty="0"/>
              <a:t>адрес</a:t>
            </a:r>
            <a:endParaRPr lang="uk-UA" sz="3600" b="1" dirty="0"/>
          </a:p>
        </p:txBody>
      </p:sp>
      <p:sp>
        <p:nvSpPr>
          <p:cNvPr id="7" name="Заголовок 1"/>
          <p:cNvSpPr txBox="1">
            <a:spLocks/>
          </p:cNvSpPr>
          <p:nvPr/>
        </p:nvSpPr>
        <p:spPr>
          <a:xfrm>
            <a:off x="2423592" y="3826768"/>
            <a:ext cx="10092445" cy="4984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spcBef>
                <a:spcPct val="0"/>
              </a:spcBef>
            </a:pPr>
            <a:r>
              <a:rPr lang="en-US" sz="3600" dirty="0">
                <a:latin typeface="+mj-lt"/>
                <a:ea typeface="+mj-ea"/>
                <a:cs typeface="+mj-cs"/>
              </a:rPr>
              <a:t>IPv6:</a:t>
            </a:r>
            <a:r>
              <a:rPr lang="ru-RU" sz="3600" dirty="0"/>
              <a:t> </a:t>
            </a:r>
            <a:r>
              <a:rPr lang="en-US" sz="3600" b="1" dirty="0"/>
              <a:t>2001:0db8:11a3:09d7:1f34:8a2e:07a0:765d </a:t>
            </a:r>
            <a:r>
              <a:rPr lang="en-US" sz="3600" dirty="0"/>
              <a:t> </a:t>
            </a:r>
            <a:endParaRPr lang="uk-UA" sz="3600" b="1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1271464" y="1822883"/>
            <a:ext cx="698477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en-US" sz="3600" dirty="0"/>
              <a:t>IPv4: </a:t>
            </a:r>
            <a:r>
              <a:rPr lang="en-US" sz="3600" b="1" dirty="0"/>
              <a:t>77.222.150.27</a:t>
            </a:r>
            <a:r>
              <a:rPr lang="en-US" sz="3600" dirty="0"/>
              <a:t> </a:t>
            </a:r>
          </a:p>
        </p:txBody>
      </p:sp>
      <p:sp>
        <p:nvSpPr>
          <p:cNvPr id="9" name="Прямоугольник 8"/>
          <p:cNvSpPr/>
          <p:nvPr/>
        </p:nvSpPr>
        <p:spPr>
          <a:xfrm>
            <a:off x="3503712" y="6005236"/>
            <a:ext cx="545726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hlinkClick r:id="rId4"/>
              </a:rPr>
              <a:t>http://www.iana.org/numbers</a:t>
            </a:r>
            <a:endParaRPr lang="ru-RU" sz="3200" b="1" dirty="0"/>
          </a:p>
        </p:txBody>
      </p:sp>
    </p:spTree>
    <p:extLst>
      <p:ext uri="{BB962C8B-B14F-4D97-AF65-F5344CB8AC3E}">
        <p14:creationId xmlns:p14="http://schemas.microsoft.com/office/powerpoint/2010/main" val="867871601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4631</TotalTime>
  <Words>1062</Words>
  <Application>Microsoft Office PowerPoint</Application>
  <PresentationFormat>Широкий екран</PresentationFormat>
  <Paragraphs>153</Paragraphs>
  <Slides>40</Slides>
  <Notes>6</Notes>
  <HiddenSlides>0</HiddenSlides>
  <MMClips>0</MMClips>
  <ScaleCrop>false</ScaleCrop>
  <HeadingPairs>
    <vt:vector size="6" baseType="variant">
      <vt:variant>
        <vt:lpstr>Використані шрифти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слайдів</vt:lpstr>
      </vt:variant>
      <vt:variant>
        <vt:i4>40</vt:i4>
      </vt:variant>
    </vt:vector>
  </HeadingPairs>
  <TitlesOfParts>
    <vt:vector size="44" baseType="lpstr">
      <vt:lpstr>Arial</vt:lpstr>
      <vt:lpstr>Calibri</vt:lpstr>
      <vt:lpstr>Courier New</vt:lpstr>
      <vt:lpstr>Тема Office</vt:lpstr>
      <vt:lpstr>Презентація PowerPoint</vt:lpstr>
      <vt:lpstr>Презентація PowerPoint</vt:lpstr>
      <vt:lpstr>Презентація PowerPoint</vt:lpstr>
      <vt:lpstr>Презентація PowerPoint</vt:lpstr>
      <vt:lpstr>Что нам понадобится?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Вступление</dc:title>
  <dc:creator>user</dc:creator>
  <cp:lastModifiedBy>Anatoliy Kigel</cp:lastModifiedBy>
  <cp:revision>644</cp:revision>
  <dcterms:created xsi:type="dcterms:W3CDTF">2014-11-20T09:08:59Z</dcterms:created>
  <dcterms:modified xsi:type="dcterms:W3CDTF">2021-09-30T17:08:56Z</dcterms:modified>
</cp:coreProperties>
</file>